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3" r:id="rId15"/>
    <p:sldId id="276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8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7743" y="707136"/>
            <a:ext cx="11714226" cy="566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0791" y="48767"/>
            <a:ext cx="6977633" cy="680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853" y="184912"/>
            <a:ext cx="11588292" cy="123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464" y="1749055"/>
            <a:ext cx="11409070" cy="332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514" y="6676745"/>
            <a:ext cx="312229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jpg"/><Relationship Id="rId18" Type="http://schemas.openxmlformats.org/officeDocument/2006/relationships/image" Target="../media/image139.jp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jpg"/><Relationship Id="rId34" Type="http://schemas.openxmlformats.org/officeDocument/2006/relationships/image" Target="../media/image155.png"/><Relationship Id="rId7" Type="http://schemas.openxmlformats.org/officeDocument/2006/relationships/image" Target="../media/image128.png"/><Relationship Id="rId12" Type="http://schemas.openxmlformats.org/officeDocument/2006/relationships/image" Target="../media/image133.jpg"/><Relationship Id="rId17" Type="http://schemas.openxmlformats.org/officeDocument/2006/relationships/image" Target="../media/image138.jp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7.png"/><Relationship Id="rId20" Type="http://schemas.openxmlformats.org/officeDocument/2006/relationships/image" Target="../media/image141.jp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11" Type="http://schemas.openxmlformats.org/officeDocument/2006/relationships/image" Target="../media/image132.png"/><Relationship Id="rId24" Type="http://schemas.openxmlformats.org/officeDocument/2006/relationships/image" Target="../media/image145.jpg"/><Relationship Id="rId32" Type="http://schemas.openxmlformats.org/officeDocument/2006/relationships/image" Target="../media/image153.png"/><Relationship Id="rId5" Type="http://schemas.openxmlformats.org/officeDocument/2006/relationships/image" Target="../media/image126.png"/><Relationship Id="rId15" Type="http://schemas.openxmlformats.org/officeDocument/2006/relationships/image" Target="../media/image136.jpg"/><Relationship Id="rId23" Type="http://schemas.openxmlformats.org/officeDocument/2006/relationships/image" Target="../media/image144.jpg"/><Relationship Id="rId28" Type="http://schemas.openxmlformats.org/officeDocument/2006/relationships/image" Target="../media/image149.png"/><Relationship Id="rId10" Type="http://schemas.openxmlformats.org/officeDocument/2006/relationships/image" Target="../media/image131.png"/><Relationship Id="rId19" Type="http://schemas.openxmlformats.org/officeDocument/2006/relationships/image" Target="../media/image140.jpg"/><Relationship Id="rId31" Type="http://schemas.openxmlformats.org/officeDocument/2006/relationships/image" Target="../media/image152.jpg"/><Relationship Id="rId4" Type="http://schemas.openxmlformats.org/officeDocument/2006/relationships/image" Target="../media/image125.png"/><Relationship Id="rId9" Type="http://schemas.openxmlformats.org/officeDocument/2006/relationships/image" Target="../media/image130.jpg"/><Relationship Id="rId14" Type="http://schemas.openxmlformats.org/officeDocument/2006/relationships/image" Target="../media/image135.jp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jpg"/><Relationship Id="rId35" Type="http://schemas.openxmlformats.org/officeDocument/2006/relationships/image" Target="../media/image156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9" Type="http://schemas.openxmlformats.org/officeDocument/2006/relationships/image" Target="../media/image193.png"/><Relationship Id="rId21" Type="http://schemas.openxmlformats.org/officeDocument/2006/relationships/image" Target="../media/image175.png"/><Relationship Id="rId34" Type="http://schemas.openxmlformats.org/officeDocument/2006/relationships/image" Target="../media/image188.png"/><Relationship Id="rId42" Type="http://schemas.openxmlformats.org/officeDocument/2006/relationships/image" Target="../media/image196.png"/><Relationship Id="rId47" Type="http://schemas.openxmlformats.org/officeDocument/2006/relationships/image" Target="../media/image201.png"/><Relationship Id="rId50" Type="http://schemas.openxmlformats.org/officeDocument/2006/relationships/image" Target="../media/image204.png"/><Relationship Id="rId55" Type="http://schemas.openxmlformats.org/officeDocument/2006/relationships/image" Target="../media/image209.png"/><Relationship Id="rId63" Type="http://schemas.openxmlformats.org/officeDocument/2006/relationships/image" Target="../media/image217.png"/><Relationship Id="rId68" Type="http://schemas.openxmlformats.org/officeDocument/2006/relationships/image" Target="../media/image222.png"/><Relationship Id="rId7" Type="http://schemas.openxmlformats.org/officeDocument/2006/relationships/image" Target="../media/image161.png"/><Relationship Id="rId71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0.png"/><Relationship Id="rId29" Type="http://schemas.openxmlformats.org/officeDocument/2006/relationships/image" Target="../media/image183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40" Type="http://schemas.openxmlformats.org/officeDocument/2006/relationships/image" Target="../media/image194.png"/><Relationship Id="rId45" Type="http://schemas.openxmlformats.org/officeDocument/2006/relationships/image" Target="../media/image199.png"/><Relationship Id="rId53" Type="http://schemas.openxmlformats.org/officeDocument/2006/relationships/image" Target="../media/image207.png"/><Relationship Id="rId58" Type="http://schemas.openxmlformats.org/officeDocument/2006/relationships/image" Target="../media/image212.png"/><Relationship Id="rId66" Type="http://schemas.openxmlformats.org/officeDocument/2006/relationships/image" Target="../media/image220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36" Type="http://schemas.openxmlformats.org/officeDocument/2006/relationships/image" Target="../media/image190.png"/><Relationship Id="rId49" Type="http://schemas.openxmlformats.org/officeDocument/2006/relationships/image" Target="../media/image203.png"/><Relationship Id="rId57" Type="http://schemas.openxmlformats.org/officeDocument/2006/relationships/image" Target="../media/image211.png"/><Relationship Id="rId61" Type="http://schemas.openxmlformats.org/officeDocument/2006/relationships/image" Target="../media/image215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4" Type="http://schemas.openxmlformats.org/officeDocument/2006/relationships/image" Target="../media/image198.png"/><Relationship Id="rId52" Type="http://schemas.openxmlformats.org/officeDocument/2006/relationships/image" Target="../media/image206.png"/><Relationship Id="rId60" Type="http://schemas.openxmlformats.org/officeDocument/2006/relationships/image" Target="../media/image214.png"/><Relationship Id="rId65" Type="http://schemas.openxmlformats.org/officeDocument/2006/relationships/image" Target="../media/image219.png"/><Relationship Id="rId73" Type="http://schemas.openxmlformats.org/officeDocument/2006/relationships/image" Target="../media/image13.jp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Relationship Id="rId43" Type="http://schemas.openxmlformats.org/officeDocument/2006/relationships/image" Target="../media/image197.png"/><Relationship Id="rId48" Type="http://schemas.openxmlformats.org/officeDocument/2006/relationships/image" Target="../media/image202.png"/><Relationship Id="rId56" Type="http://schemas.openxmlformats.org/officeDocument/2006/relationships/image" Target="../media/image210.png"/><Relationship Id="rId64" Type="http://schemas.openxmlformats.org/officeDocument/2006/relationships/image" Target="../media/image218.png"/><Relationship Id="rId69" Type="http://schemas.openxmlformats.org/officeDocument/2006/relationships/image" Target="../media/image223.png"/><Relationship Id="rId8" Type="http://schemas.openxmlformats.org/officeDocument/2006/relationships/image" Target="../media/image162.png"/><Relationship Id="rId51" Type="http://schemas.openxmlformats.org/officeDocument/2006/relationships/image" Target="../media/image205.png"/><Relationship Id="rId72" Type="http://schemas.openxmlformats.org/officeDocument/2006/relationships/image" Target="../media/image12.jpg"/><Relationship Id="rId3" Type="http://schemas.openxmlformats.org/officeDocument/2006/relationships/image" Target="../media/image15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38" Type="http://schemas.openxmlformats.org/officeDocument/2006/relationships/image" Target="../media/image192.png"/><Relationship Id="rId46" Type="http://schemas.openxmlformats.org/officeDocument/2006/relationships/image" Target="../media/image200.png"/><Relationship Id="rId59" Type="http://schemas.openxmlformats.org/officeDocument/2006/relationships/image" Target="../media/image213.png"/><Relationship Id="rId67" Type="http://schemas.openxmlformats.org/officeDocument/2006/relationships/image" Target="../media/image221.png"/><Relationship Id="rId20" Type="http://schemas.openxmlformats.org/officeDocument/2006/relationships/image" Target="../media/image174.png"/><Relationship Id="rId41" Type="http://schemas.openxmlformats.org/officeDocument/2006/relationships/image" Target="../media/image195.png"/><Relationship Id="rId54" Type="http://schemas.openxmlformats.org/officeDocument/2006/relationships/image" Target="../media/image208.png"/><Relationship Id="rId62" Type="http://schemas.openxmlformats.org/officeDocument/2006/relationships/image" Target="../media/image216.png"/><Relationship Id="rId7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12.jp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7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13.jp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jpg"/><Relationship Id="rId13" Type="http://schemas.openxmlformats.org/officeDocument/2006/relationships/image" Target="../media/image248.jpg"/><Relationship Id="rId18" Type="http://schemas.openxmlformats.org/officeDocument/2006/relationships/image" Target="../media/image12.jpg"/><Relationship Id="rId3" Type="http://schemas.openxmlformats.org/officeDocument/2006/relationships/image" Target="../media/image239.png"/><Relationship Id="rId7" Type="http://schemas.openxmlformats.org/officeDocument/2006/relationships/image" Target="../media/image243.jpg"/><Relationship Id="rId12" Type="http://schemas.openxmlformats.org/officeDocument/2006/relationships/image" Target="../media/image53.png"/><Relationship Id="rId1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5" Type="http://schemas.openxmlformats.org/officeDocument/2006/relationships/image" Target="../media/image250.png"/><Relationship Id="rId10" Type="http://schemas.openxmlformats.org/officeDocument/2006/relationships/image" Target="../media/image246.jpg"/><Relationship Id="rId19" Type="http://schemas.openxmlformats.org/officeDocument/2006/relationships/image" Target="../media/image13.jpg"/><Relationship Id="rId4" Type="http://schemas.openxmlformats.org/officeDocument/2006/relationships/image" Target="../media/image240.png"/><Relationship Id="rId9" Type="http://schemas.openxmlformats.org/officeDocument/2006/relationships/image" Target="../media/image245.jpg"/><Relationship Id="rId14" Type="http://schemas.openxmlformats.org/officeDocument/2006/relationships/image" Target="../media/image2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18" Type="http://schemas.openxmlformats.org/officeDocument/2006/relationships/image" Target="../media/image267.png"/><Relationship Id="rId26" Type="http://schemas.openxmlformats.org/officeDocument/2006/relationships/image" Target="../media/image275.png"/><Relationship Id="rId3" Type="http://schemas.openxmlformats.org/officeDocument/2006/relationships/image" Target="../media/image252.png"/><Relationship Id="rId21" Type="http://schemas.openxmlformats.org/officeDocument/2006/relationships/image" Target="../media/image270.png"/><Relationship Id="rId34" Type="http://schemas.openxmlformats.org/officeDocument/2006/relationships/image" Target="../media/image11.jp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17" Type="http://schemas.openxmlformats.org/officeDocument/2006/relationships/image" Target="../media/image266.png"/><Relationship Id="rId25" Type="http://schemas.openxmlformats.org/officeDocument/2006/relationships/image" Target="../media/image274.png"/><Relationship Id="rId33" Type="http://schemas.openxmlformats.org/officeDocument/2006/relationships/image" Target="../media/image28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5.png"/><Relationship Id="rId20" Type="http://schemas.openxmlformats.org/officeDocument/2006/relationships/image" Target="../media/image269.png"/><Relationship Id="rId29" Type="http://schemas.openxmlformats.org/officeDocument/2006/relationships/image" Target="../media/image2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24" Type="http://schemas.openxmlformats.org/officeDocument/2006/relationships/image" Target="../media/image273.png"/><Relationship Id="rId32" Type="http://schemas.openxmlformats.org/officeDocument/2006/relationships/image" Target="../media/image281.png"/><Relationship Id="rId37" Type="http://schemas.openxmlformats.org/officeDocument/2006/relationships/image" Target="../media/image283.png"/><Relationship Id="rId5" Type="http://schemas.openxmlformats.org/officeDocument/2006/relationships/image" Target="../media/image254.png"/><Relationship Id="rId15" Type="http://schemas.openxmlformats.org/officeDocument/2006/relationships/image" Target="../media/image264.png"/><Relationship Id="rId23" Type="http://schemas.openxmlformats.org/officeDocument/2006/relationships/image" Target="../media/image272.png"/><Relationship Id="rId28" Type="http://schemas.openxmlformats.org/officeDocument/2006/relationships/image" Target="../media/image277.jpg"/><Relationship Id="rId36" Type="http://schemas.openxmlformats.org/officeDocument/2006/relationships/image" Target="../media/image13.jpg"/><Relationship Id="rId10" Type="http://schemas.openxmlformats.org/officeDocument/2006/relationships/image" Target="../media/image259.png"/><Relationship Id="rId19" Type="http://schemas.openxmlformats.org/officeDocument/2006/relationships/image" Target="../media/image268.png"/><Relationship Id="rId31" Type="http://schemas.openxmlformats.org/officeDocument/2006/relationships/image" Target="../media/image280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Relationship Id="rId22" Type="http://schemas.openxmlformats.org/officeDocument/2006/relationships/image" Target="../media/image271.png"/><Relationship Id="rId27" Type="http://schemas.openxmlformats.org/officeDocument/2006/relationships/image" Target="../media/image276.png"/><Relationship Id="rId30" Type="http://schemas.openxmlformats.org/officeDocument/2006/relationships/image" Target="../media/image279.png"/><Relationship Id="rId35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4.png"/><Relationship Id="rId18" Type="http://schemas.openxmlformats.org/officeDocument/2006/relationships/image" Target="../media/image299.png"/><Relationship Id="rId26" Type="http://schemas.openxmlformats.org/officeDocument/2006/relationships/image" Target="../media/image307.png"/><Relationship Id="rId39" Type="http://schemas.openxmlformats.org/officeDocument/2006/relationships/image" Target="../media/image320.png"/><Relationship Id="rId21" Type="http://schemas.openxmlformats.org/officeDocument/2006/relationships/image" Target="../media/image302.png"/><Relationship Id="rId34" Type="http://schemas.openxmlformats.org/officeDocument/2006/relationships/image" Target="../media/image315.png"/><Relationship Id="rId42" Type="http://schemas.openxmlformats.org/officeDocument/2006/relationships/image" Target="../media/image323.png"/><Relationship Id="rId47" Type="http://schemas.openxmlformats.org/officeDocument/2006/relationships/image" Target="../media/image327.png"/><Relationship Id="rId50" Type="http://schemas.openxmlformats.org/officeDocument/2006/relationships/image" Target="../media/image330.png"/><Relationship Id="rId55" Type="http://schemas.openxmlformats.org/officeDocument/2006/relationships/image" Target="../media/image332.png"/><Relationship Id="rId63" Type="http://schemas.openxmlformats.org/officeDocument/2006/relationships/image" Target="../media/image340.png"/><Relationship Id="rId68" Type="http://schemas.openxmlformats.org/officeDocument/2006/relationships/image" Target="../media/image345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7.png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11" Type="http://schemas.openxmlformats.org/officeDocument/2006/relationships/image" Target="../media/image292.png"/><Relationship Id="rId24" Type="http://schemas.openxmlformats.org/officeDocument/2006/relationships/image" Target="../media/image305.png"/><Relationship Id="rId32" Type="http://schemas.openxmlformats.org/officeDocument/2006/relationships/image" Target="../media/image313.png"/><Relationship Id="rId37" Type="http://schemas.openxmlformats.org/officeDocument/2006/relationships/image" Target="../media/image318.png"/><Relationship Id="rId40" Type="http://schemas.openxmlformats.org/officeDocument/2006/relationships/image" Target="../media/image321.png"/><Relationship Id="rId45" Type="http://schemas.openxmlformats.org/officeDocument/2006/relationships/image" Target="../media/image279.png"/><Relationship Id="rId53" Type="http://schemas.openxmlformats.org/officeDocument/2006/relationships/image" Target="../media/image13.jpg"/><Relationship Id="rId58" Type="http://schemas.openxmlformats.org/officeDocument/2006/relationships/image" Target="../media/image335.png"/><Relationship Id="rId66" Type="http://schemas.openxmlformats.org/officeDocument/2006/relationships/image" Target="../media/image343.png"/><Relationship Id="rId5" Type="http://schemas.openxmlformats.org/officeDocument/2006/relationships/image" Target="../media/image286.png"/><Relationship Id="rId15" Type="http://schemas.openxmlformats.org/officeDocument/2006/relationships/image" Target="../media/image296.png"/><Relationship Id="rId23" Type="http://schemas.openxmlformats.org/officeDocument/2006/relationships/image" Target="../media/image304.png"/><Relationship Id="rId28" Type="http://schemas.openxmlformats.org/officeDocument/2006/relationships/image" Target="../media/image309.png"/><Relationship Id="rId36" Type="http://schemas.openxmlformats.org/officeDocument/2006/relationships/image" Target="../media/image317.png"/><Relationship Id="rId49" Type="http://schemas.openxmlformats.org/officeDocument/2006/relationships/image" Target="../media/image329.png"/><Relationship Id="rId57" Type="http://schemas.openxmlformats.org/officeDocument/2006/relationships/image" Target="../media/image334.png"/><Relationship Id="rId61" Type="http://schemas.openxmlformats.org/officeDocument/2006/relationships/image" Target="../media/image338.png"/><Relationship Id="rId10" Type="http://schemas.openxmlformats.org/officeDocument/2006/relationships/image" Target="../media/image291.png"/><Relationship Id="rId19" Type="http://schemas.openxmlformats.org/officeDocument/2006/relationships/image" Target="../media/image300.png"/><Relationship Id="rId31" Type="http://schemas.openxmlformats.org/officeDocument/2006/relationships/image" Target="../media/image312.png"/><Relationship Id="rId44" Type="http://schemas.openxmlformats.org/officeDocument/2006/relationships/image" Target="../media/image325.png"/><Relationship Id="rId52" Type="http://schemas.openxmlformats.org/officeDocument/2006/relationships/image" Target="../media/image12.jpg"/><Relationship Id="rId60" Type="http://schemas.openxmlformats.org/officeDocument/2006/relationships/image" Target="../media/image337.png"/><Relationship Id="rId65" Type="http://schemas.openxmlformats.org/officeDocument/2006/relationships/image" Target="../media/image342.png"/><Relationship Id="rId4" Type="http://schemas.openxmlformats.org/officeDocument/2006/relationships/image" Target="../media/image285.png"/><Relationship Id="rId9" Type="http://schemas.openxmlformats.org/officeDocument/2006/relationships/image" Target="../media/image290.png"/><Relationship Id="rId14" Type="http://schemas.openxmlformats.org/officeDocument/2006/relationships/image" Target="../media/image295.png"/><Relationship Id="rId22" Type="http://schemas.openxmlformats.org/officeDocument/2006/relationships/image" Target="../media/image303.png"/><Relationship Id="rId27" Type="http://schemas.openxmlformats.org/officeDocument/2006/relationships/image" Target="../media/image308.png"/><Relationship Id="rId30" Type="http://schemas.openxmlformats.org/officeDocument/2006/relationships/image" Target="../media/image311.png"/><Relationship Id="rId35" Type="http://schemas.openxmlformats.org/officeDocument/2006/relationships/image" Target="../media/image316.png"/><Relationship Id="rId43" Type="http://schemas.openxmlformats.org/officeDocument/2006/relationships/image" Target="../media/image324.png"/><Relationship Id="rId48" Type="http://schemas.openxmlformats.org/officeDocument/2006/relationships/image" Target="../media/image328.png"/><Relationship Id="rId56" Type="http://schemas.openxmlformats.org/officeDocument/2006/relationships/image" Target="../media/image333.png"/><Relationship Id="rId64" Type="http://schemas.openxmlformats.org/officeDocument/2006/relationships/image" Target="../media/image341.png"/><Relationship Id="rId8" Type="http://schemas.openxmlformats.org/officeDocument/2006/relationships/image" Target="../media/image289.png"/><Relationship Id="rId51" Type="http://schemas.openxmlformats.org/officeDocument/2006/relationships/image" Target="../media/image11.jpg"/><Relationship Id="rId3" Type="http://schemas.openxmlformats.org/officeDocument/2006/relationships/image" Target="../media/image284.png"/><Relationship Id="rId12" Type="http://schemas.openxmlformats.org/officeDocument/2006/relationships/image" Target="../media/image293.png"/><Relationship Id="rId17" Type="http://schemas.openxmlformats.org/officeDocument/2006/relationships/image" Target="../media/image298.png"/><Relationship Id="rId25" Type="http://schemas.openxmlformats.org/officeDocument/2006/relationships/image" Target="../media/image306.png"/><Relationship Id="rId33" Type="http://schemas.openxmlformats.org/officeDocument/2006/relationships/image" Target="../media/image314.png"/><Relationship Id="rId38" Type="http://schemas.openxmlformats.org/officeDocument/2006/relationships/image" Target="../media/image319.png"/><Relationship Id="rId46" Type="http://schemas.openxmlformats.org/officeDocument/2006/relationships/image" Target="../media/image326.png"/><Relationship Id="rId59" Type="http://schemas.openxmlformats.org/officeDocument/2006/relationships/image" Target="../media/image336.png"/><Relationship Id="rId67" Type="http://schemas.openxmlformats.org/officeDocument/2006/relationships/image" Target="../media/image344.png"/><Relationship Id="rId20" Type="http://schemas.openxmlformats.org/officeDocument/2006/relationships/image" Target="../media/image301.png"/><Relationship Id="rId41" Type="http://schemas.openxmlformats.org/officeDocument/2006/relationships/image" Target="../media/image322.png"/><Relationship Id="rId54" Type="http://schemas.openxmlformats.org/officeDocument/2006/relationships/image" Target="../media/image331.png"/><Relationship Id="rId62" Type="http://schemas.openxmlformats.org/officeDocument/2006/relationships/image" Target="../media/image3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jp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.jp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1.jpg"/><Relationship Id="rId5" Type="http://schemas.openxmlformats.org/officeDocument/2006/relationships/image" Target="../media/image33.png"/><Relationship Id="rId10" Type="http://schemas.openxmlformats.org/officeDocument/2006/relationships/image" Target="../media/image37.jpg"/><Relationship Id="rId4" Type="http://schemas.openxmlformats.org/officeDocument/2006/relationships/image" Target="../media/image32.png"/><Relationship Id="rId9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12.jp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13.jp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9" Type="http://schemas.openxmlformats.org/officeDocument/2006/relationships/image" Target="../media/image121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34" Type="http://schemas.openxmlformats.org/officeDocument/2006/relationships/image" Target="../media/image118.png"/><Relationship Id="rId42" Type="http://schemas.openxmlformats.org/officeDocument/2006/relationships/image" Target="../media/image11.jp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38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41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37" Type="http://schemas.openxmlformats.org/officeDocument/2006/relationships/image" Target="../media/image41.png"/><Relationship Id="rId40" Type="http://schemas.openxmlformats.org/officeDocument/2006/relationships/image" Target="../media/image122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31" Type="http://schemas.openxmlformats.org/officeDocument/2006/relationships/image" Target="../media/image115.png"/><Relationship Id="rId44" Type="http://schemas.openxmlformats.org/officeDocument/2006/relationships/image" Target="../media/image13.jp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4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2599181"/>
            <a:ext cx="4444746" cy="2966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3016" y="5565647"/>
            <a:ext cx="2209800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411429" y="2838705"/>
            <a:ext cx="8668512" cy="383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0816" y="0"/>
            <a:ext cx="1091183" cy="771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D86B0FD-AF42-4CEC-B087-9B9DE3C5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11588292" cy="984885"/>
          </a:xfrm>
        </p:spPr>
        <p:txBody>
          <a:bodyPr/>
          <a:lstStyle/>
          <a:p>
            <a:pPr algn="ctr"/>
            <a:r>
              <a:rPr lang="ru-RU" dirty="0"/>
              <a:t>Организация работы советника  директора по воспитанию</a:t>
            </a:r>
            <a:br>
              <a:rPr lang="ru-RU" dirty="0"/>
            </a:br>
            <a:r>
              <a:rPr lang="ru-RU" dirty="0"/>
              <a:t>в МБОУ </a:t>
            </a:r>
            <a:r>
              <a:rPr lang="ru-RU" dirty="0" smtClean="0"/>
              <a:t>– школа №35 г</a:t>
            </a:r>
            <a:r>
              <a:rPr lang="ru-RU" dirty="0"/>
              <a:t>. Орла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3898404"/>
            <a:ext cx="1018794" cy="406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23" y="3977499"/>
            <a:ext cx="291147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354330" indent="752475">
              <a:lnSpc>
                <a:spcPct val="100000"/>
              </a:lnSpc>
            </a:pPr>
            <a:r>
              <a:rPr sz="1400" b="1" u="heavy" spc="-3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400" b="1" u="heavy" spc="-5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400" b="1" u="heavy" spc="-2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400" b="1" u="heavy" spc="-1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400" b="1" u="heavy" spc="-3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2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400" b="1" u="heavy" spc="-20" dirty="0">
                <a:solidFill>
                  <a:srgbClr val="C00000"/>
                </a:solidFill>
                <a:latin typeface="Times New Roman"/>
                <a:cs typeface="Times New Roman"/>
              </a:rPr>
              <a:t>ни</a:t>
            </a:r>
            <a:r>
              <a:rPr sz="1400" b="1" u="heavy" spc="-10" dirty="0">
                <a:solidFill>
                  <a:srgbClr val="C00000"/>
                </a:solidFill>
                <a:latin typeface="Times New Roman"/>
                <a:cs typeface="Times New Roman"/>
              </a:rPr>
              <a:t>к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н</a:t>
            </a:r>
            <a:r>
              <a:rPr sz="1400" b="1" spc="-3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дря</a:t>
            </a:r>
            <a:r>
              <a:rPr sz="1400" b="1" spc="-10" dirty="0">
                <a:latin typeface="Times New Roman"/>
                <a:cs typeface="Times New Roman"/>
              </a:rPr>
              <a:t>ет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н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7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ую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ф</a:t>
            </a:r>
            <a:r>
              <a:rPr sz="1400" b="1" spc="-25" dirty="0">
                <a:latin typeface="Times New Roman"/>
                <a:cs typeface="Times New Roman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ф</a:t>
            </a:r>
            <a:r>
              <a:rPr sz="1400" b="1" spc="-25" dirty="0">
                <a:latin typeface="Times New Roman"/>
                <a:cs typeface="Times New Roman"/>
              </a:rPr>
              <a:t>и</a:t>
            </a:r>
            <a:r>
              <a:rPr sz="1400" b="1" spc="-15" dirty="0">
                <a:latin typeface="Times New Roman"/>
                <a:cs typeface="Times New Roman"/>
              </a:rPr>
              <a:t>ю</a:t>
            </a:r>
            <a:endParaRPr sz="1400">
              <a:latin typeface="Times New Roman"/>
              <a:cs typeface="Times New Roman"/>
            </a:endParaRPr>
          </a:p>
          <a:p>
            <a:pPr marL="12700" marR="5080" indent="-87630" algn="ctr">
              <a:lnSpc>
                <a:spcPct val="100000"/>
              </a:lnSpc>
            </a:pP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25" dirty="0">
                <a:latin typeface="Times New Roman"/>
                <a:cs typeface="Times New Roman"/>
              </a:rPr>
              <a:t>пи</a:t>
            </a:r>
            <a:r>
              <a:rPr sz="1400" b="1" spc="-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м</a:t>
            </a:r>
            <a:r>
              <a:rPr sz="1400" b="1" spc="-45" dirty="0">
                <a:latin typeface="Times New Roman"/>
                <a:cs typeface="Times New Roman"/>
              </a:rPr>
              <a:t>к</a:t>
            </a:r>
            <a:r>
              <a:rPr sz="1400" b="1" spc="-10" dirty="0">
                <a:latin typeface="Times New Roman"/>
                <a:cs typeface="Times New Roman"/>
              </a:rPr>
              <a:t>ах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ш</a:t>
            </a:r>
            <a:r>
              <a:rPr sz="1400" b="1" spc="-45" dirty="0">
                <a:latin typeface="Times New Roman"/>
                <a:cs typeface="Times New Roman"/>
              </a:rPr>
              <a:t>к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30" dirty="0">
                <a:latin typeface="Times New Roman"/>
                <a:cs typeface="Times New Roman"/>
              </a:rPr>
              <a:t>ь</a:t>
            </a: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гр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мм</a:t>
            </a:r>
            <a:r>
              <a:rPr sz="1400" b="1" spc="-15" dirty="0">
                <a:latin typeface="Times New Roman"/>
                <a:cs typeface="Times New Roman"/>
              </a:rPr>
              <a:t>ы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20" dirty="0">
                <a:latin typeface="Times New Roman"/>
                <a:cs typeface="Times New Roman"/>
              </a:rPr>
              <a:t>пи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ч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45" dirty="0">
                <a:latin typeface="Times New Roman"/>
                <a:cs typeface="Times New Roman"/>
              </a:rPr>
              <a:t>т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м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25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ны</a:t>
            </a:r>
            <a:r>
              <a:rPr sz="1400" b="1" spc="-10" dirty="0">
                <a:latin typeface="Times New Roman"/>
                <a:cs typeface="Times New Roman"/>
              </a:rPr>
              <a:t>х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</a:t>
            </a:r>
            <a:r>
              <a:rPr sz="1400" b="1" spc="-40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яз</a:t>
            </a:r>
            <a:r>
              <a:rPr sz="1400" b="1" spc="-5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й</a:t>
            </a:r>
            <a:r>
              <a:rPr sz="1400" b="1" spc="-5" dirty="0">
                <a:latin typeface="Times New Roman"/>
                <a:cs typeface="Times New Roman"/>
              </a:rPr>
              <a:t>,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п</a:t>
            </a:r>
            <a:r>
              <a:rPr sz="1400" b="1" spc="-3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ги</a:t>
            </a:r>
            <a:r>
              <a:rPr sz="1400" b="1" spc="-5" dirty="0">
                <a:latin typeface="Times New Roman"/>
                <a:cs typeface="Times New Roman"/>
              </a:rPr>
              <a:t>ч</a:t>
            </a:r>
            <a:r>
              <a:rPr sz="1400" b="1" spc="2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с</a:t>
            </a:r>
            <a:r>
              <a:rPr sz="1400" b="1" spc="-20" dirty="0">
                <a:latin typeface="Times New Roman"/>
                <a:cs typeface="Times New Roman"/>
              </a:rPr>
              <a:t>к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г</a:t>
            </a:r>
            <a:r>
              <a:rPr sz="1400" b="1" spc="-10" dirty="0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7536" y="5044435"/>
            <a:ext cx="30067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с</a:t>
            </a:r>
            <a:r>
              <a:rPr sz="1400" b="1" spc="-10" dirty="0">
                <a:latin typeface="Times New Roman"/>
                <a:cs typeface="Times New Roman"/>
              </a:rPr>
              <a:t>у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15" dirty="0">
                <a:latin typeface="Times New Roman"/>
                <a:cs typeface="Times New Roman"/>
              </a:rPr>
              <a:t>с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б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0" dirty="0">
                <a:latin typeface="Times New Roman"/>
                <a:cs typeface="Times New Roman"/>
              </a:rPr>
              <a:t>з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60" dirty="0">
                <a:latin typeface="Times New Roman"/>
                <a:cs typeface="Times New Roman"/>
              </a:rPr>
              <a:t>а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ль</a:t>
            </a: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-10" dirty="0">
                <a:latin typeface="Times New Roman"/>
                <a:cs typeface="Times New Roman"/>
              </a:rPr>
              <a:t>ой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рг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5" dirty="0">
                <a:latin typeface="Times New Roman"/>
                <a:cs typeface="Times New Roman"/>
              </a:rPr>
              <a:t>ни</a:t>
            </a:r>
            <a:r>
              <a:rPr sz="1400" b="1" spc="-20" dirty="0">
                <a:latin typeface="Times New Roman"/>
                <a:cs typeface="Times New Roman"/>
              </a:rPr>
              <a:t>з</a:t>
            </a:r>
            <a:r>
              <a:rPr sz="1400" b="1" spc="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ци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1" y="5258294"/>
            <a:ext cx="2928620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20" dirty="0">
                <a:latin typeface="Times New Roman"/>
                <a:cs typeface="Times New Roman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ч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ни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3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ч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нн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60" dirty="0">
                <a:latin typeface="Times New Roman"/>
                <a:cs typeface="Times New Roman"/>
              </a:rPr>
              <a:t>б</a:t>
            </a:r>
            <a:r>
              <a:rPr sz="1400" b="1" spc="-10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ч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5" dirty="0">
                <a:latin typeface="Times New Roman"/>
                <a:cs typeface="Times New Roman"/>
              </a:rPr>
              <a:t>ю</a:t>
            </a:r>
            <a:r>
              <a:rPr sz="1400" b="1" spc="-40" dirty="0">
                <a:latin typeface="Times New Roman"/>
                <a:cs typeface="Times New Roman"/>
              </a:rPr>
              <a:t>щ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85" dirty="0">
                <a:latin typeface="Times New Roman"/>
                <a:cs typeface="Times New Roman"/>
              </a:rPr>
              <a:t>х</a:t>
            </a:r>
            <a:r>
              <a:rPr sz="1400" b="1" spc="15" dirty="0">
                <a:latin typeface="Times New Roman"/>
                <a:cs typeface="Times New Roman"/>
              </a:rPr>
              <a:t>с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б</a:t>
            </a:r>
            <a:r>
              <a:rPr sz="1400" b="1" spc="-40" dirty="0">
                <a:latin typeface="Times New Roman"/>
                <a:cs typeface="Times New Roman"/>
              </a:rPr>
              <a:t>щ</a:t>
            </a:r>
            <a:r>
              <a:rPr sz="1400" b="1" spc="15" dirty="0">
                <a:latin typeface="Times New Roman"/>
                <a:cs typeface="Times New Roman"/>
              </a:rPr>
              <a:t>е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0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- </a:t>
            </a:r>
            <a:r>
              <a:rPr sz="1400" b="1" spc="-25" dirty="0">
                <a:latin typeface="Times New Roman"/>
                <a:cs typeface="Times New Roman"/>
              </a:rPr>
              <a:t>п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з</a:t>
            </a:r>
            <a:r>
              <a:rPr sz="1400" b="1" spc="-25" dirty="0">
                <a:latin typeface="Times New Roman"/>
                <a:cs typeface="Times New Roman"/>
              </a:rPr>
              <a:t>н</a:t>
            </a:r>
            <a:r>
              <a:rPr sz="1400" b="1" spc="-10" dirty="0">
                <a:latin typeface="Times New Roman"/>
                <a:cs typeface="Times New Roman"/>
              </a:rPr>
              <a:t>ую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я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30" dirty="0">
                <a:latin typeface="Times New Roman"/>
                <a:cs typeface="Times New Roman"/>
              </a:rPr>
              <a:t>ь</a:t>
            </a:r>
            <a:r>
              <a:rPr sz="1400" b="1" spc="-25" dirty="0">
                <a:latin typeface="Times New Roman"/>
                <a:cs typeface="Times New Roman"/>
              </a:rPr>
              <a:t>н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5" dirty="0">
                <a:latin typeface="Times New Roman"/>
                <a:cs typeface="Times New Roman"/>
              </a:rPr>
              <a:t>т</a:t>
            </a:r>
            <a:r>
              <a:rPr sz="1400" b="1" spc="-30" dirty="0">
                <a:latin typeface="Times New Roman"/>
                <a:cs typeface="Times New Roman"/>
              </a:rPr>
              <a:t>ь</a:t>
            </a:r>
            <a:r>
              <a:rPr sz="1400" b="1" spc="-5" dirty="0">
                <a:latin typeface="Times New Roman"/>
                <a:cs typeface="Times New Roman"/>
              </a:rPr>
              <a:t>,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25" dirty="0">
                <a:latin typeface="Times New Roman"/>
                <a:cs typeface="Times New Roman"/>
              </a:rPr>
              <a:t>ни</a:t>
            </a:r>
            <a:r>
              <a:rPr sz="1400" b="1" spc="-45" dirty="0">
                <a:latin typeface="Times New Roman"/>
                <a:cs typeface="Times New Roman"/>
              </a:rPr>
              <a:t>ж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5" dirty="0">
                <a:latin typeface="Times New Roman"/>
                <a:cs typeface="Times New Roman"/>
              </a:rPr>
              <a:t>ни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п</a:t>
            </a:r>
            <a:r>
              <a:rPr sz="1400" b="1" spc="-8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др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20" dirty="0">
                <a:latin typeface="Times New Roman"/>
                <a:cs typeface="Times New Roman"/>
              </a:rPr>
              <a:t>к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ой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пр</a:t>
            </a:r>
            <a:r>
              <a:rPr sz="1400" b="1" spc="15" dirty="0">
                <a:latin typeface="Times New Roman"/>
                <a:cs typeface="Times New Roman"/>
              </a:rPr>
              <a:t>е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4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у</a:t>
            </a:r>
            <a:r>
              <a:rPr sz="1400" b="1" spc="-20" dirty="0">
                <a:latin typeface="Times New Roman"/>
                <a:cs typeface="Times New Roman"/>
              </a:rPr>
              <a:t>пн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15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з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20" dirty="0">
                <a:latin typeface="Times New Roman"/>
                <a:cs typeface="Times New Roman"/>
              </a:rPr>
              <a:t>ин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15" dirty="0">
                <a:latin typeface="Times New Roman"/>
                <a:cs typeface="Times New Roman"/>
              </a:rPr>
              <a:t>е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нн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15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р</a:t>
            </a:r>
            <a:r>
              <a:rPr sz="1400" b="1" spc="-8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ди</a:t>
            </a:r>
            <a:r>
              <a:rPr sz="1400" b="1" spc="-25" dirty="0">
                <a:latin typeface="Times New Roman"/>
                <a:cs typeface="Times New Roman"/>
              </a:rPr>
              <a:t>т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10" dirty="0">
                <a:latin typeface="Times New Roman"/>
                <a:cs typeface="Times New Roman"/>
              </a:rPr>
              <a:t>ей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 с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т</a:t>
            </a:r>
            <a:r>
              <a:rPr sz="1400" b="1" spc="-45" dirty="0">
                <a:latin typeface="Times New Roman"/>
                <a:cs typeface="Times New Roman"/>
              </a:rPr>
              <a:t>р</a:t>
            </a:r>
            <a:r>
              <a:rPr sz="1400" b="1" spc="-110" dirty="0">
                <a:latin typeface="Times New Roman"/>
                <a:cs typeface="Times New Roman"/>
              </a:rPr>
              <a:t>у</a:t>
            </a:r>
            <a:r>
              <a:rPr sz="1400" b="1" spc="-20" dirty="0">
                <a:latin typeface="Times New Roman"/>
                <a:cs typeface="Times New Roman"/>
              </a:rPr>
              <a:t>д</a:t>
            </a:r>
            <a:r>
              <a:rPr sz="1400" b="1" spc="-25" dirty="0">
                <a:latin typeface="Times New Roman"/>
                <a:cs typeface="Times New Roman"/>
              </a:rPr>
              <a:t>ни</a:t>
            </a:r>
            <a:r>
              <a:rPr sz="1400" b="1" spc="-10" dirty="0">
                <a:latin typeface="Times New Roman"/>
                <a:cs typeface="Times New Roman"/>
              </a:rPr>
              <a:t>ч</a:t>
            </a:r>
            <a:r>
              <a:rPr sz="1400" b="1" spc="15" dirty="0">
                <a:latin typeface="Times New Roman"/>
                <a:cs typeface="Times New Roman"/>
              </a:rPr>
              <a:t>е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5" dirty="0">
                <a:latin typeface="Times New Roman"/>
                <a:cs typeface="Times New Roman"/>
              </a:rPr>
              <a:t>т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е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со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ш</a:t>
            </a:r>
            <a:r>
              <a:rPr sz="1400" b="1" spc="-45" dirty="0">
                <a:latin typeface="Times New Roman"/>
                <a:cs typeface="Times New Roman"/>
              </a:rPr>
              <a:t>к</a:t>
            </a:r>
            <a:r>
              <a:rPr sz="1400" b="1" spc="-60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10" dirty="0">
                <a:latin typeface="Times New Roman"/>
                <a:cs typeface="Times New Roman"/>
              </a:rPr>
              <a:t>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1879" y="6425184"/>
            <a:ext cx="1165098" cy="432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6280" y="6434328"/>
            <a:ext cx="3493770" cy="423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7" y="2697479"/>
            <a:ext cx="1109472" cy="1048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" y="2445434"/>
            <a:ext cx="90678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Соц</a:t>
            </a:r>
            <a:r>
              <a:rPr sz="1200" b="1" spc="5" dirty="0">
                <a:latin typeface="Times New Roman"/>
                <a:cs typeface="Times New Roman"/>
              </a:rPr>
              <a:t>и</a:t>
            </a:r>
            <a:r>
              <a:rPr sz="1200" b="1" dirty="0">
                <a:latin typeface="Times New Roman"/>
                <a:cs typeface="Times New Roman"/>
              </a:rPr>
              <a:t>ал</a:t>
            </a:r>
            <a:r>
              <a:rPr sz="1200" b="1" spc="10" dirty="0">
                <a:latin typeface="Times New Roman"/>
                <a:cs typeface="Times New Roman"/>
              </a:rPr>
              <a:t>ь</a:t>
            </a:r>
            <a:r>
              <a:rPr sz="1200" b="1" dirty="0">
                <a:latin typeface="Times New Roman"/>
                <a:cs typeface="Times New Roman"/>
              </a:rPr>
              <a:t>ные па</a:t>
            </a:r>
            <a:r>
              <a:rPr sz="1200" b="1" spc="-20" dirty="0">
                <a:latin typeface="Times New Roman"/>
                <a:cs typeface="Times New Roman"/>
              </a:rPr>
              <a:t>р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н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ры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2118360"/>
            <a:ext cx="1511808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6144" y="2322576"/>
            <a:ext cx="1219961" cy="8816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2823" y="2429255"/>
            <a:ext cx="1008888" cy="670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3008" y="4538471"/>
            <a:ext cx="1125474" cy="960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9688" y="4645152"/>
            <a:ext cx="914400" cy="749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5296" y="3185160"/>
            <a:ext cx="3578352" cy="484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2120" y="3377184"/>
            <a:ext cx="1386840" cy="929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9303" y="2496311"/>
            <a:ext cx="1801368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6223" y="1188719"/>
            <a:ext cx="1810512" cy="944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9525" y="5309514"/>
            <a:ext cx="1724012" cy="12503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8367" y="2231135"/>
            <a:ext cx="585215" cy="585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803903"/>
            <a:ext cx="3538854" cy="3054350"/>
          </a:xfrm>
          <a:custGeom>
            <a:avLst/>
            <a:gdLst/>
            <a:ahLst/>
            <a:cxnLst/>
            <a:rect l="l" t="t" r="r" b="b"/>
            <a:pathLst>
              <a:path w="3538854" h="3054350">
                <a:moveTo>
                  <a:pt x="0" y="415131"/>
                </a:moveTo>
                <a:lnTo>
                  <a:pt x="167226" y="307317"/>
                </a:lnTo>
                <a:lnTo>
                  <a:pt x="315621" y="228950"/>
                </a:lnTo>
                <a:lnTo>
                  <a:pt x="470891" y="161192"/>
                </a:lnTo>
                <a:lnTo>
                  <a:pt x="632465" y="104570"/>
                </a:lnTo>
                <a:lnTo>
                  <a:pt x="799777" y="59612"/>
                </a:lnTo>
                <a:lnTo>
                  <a:pt x="972258" y="26846"/>
                </a:lnTo>
                <a:lnTo>
                  <a:pt x="1149338" y="6799"/>
                </a:lnTo>
                <a:lnTo>
                  <a:pt x="1330452" y="0"/>
                </a:lnTo>
                <a:lnTo>
                  <a:pt x="1511562" y="6799"/>
                </a:lnTo>
                <a:lnTo>
                  <a:pt x="1688641" y="26846"/>
                </a:lnTo>
                <a:lnTo>
                  <a:pt x="1861121" y="59612"/>
                </a:lnTo>
                <a:lnTo>
                  <a:pt x="2028431" y="104570"/>
                </a:lnTo>
                <a:lnTo>
                  <a:pt x="2190005" y="161192"/>
                </a:lnTo>
                <a:lnTo>
                  <a:pt x="2345274" y="228950"/>
                </a:lnTo>
                <a:lnTo>
                  <a:pt x="2493670" y="307317"/>
                </a:lnTo>
                <a:lnTo>
                  <a:pt x="2634624" y="395764"/>
                </a:lnTo>
                <a:lnTo>
                  <a:pt x="2767567" y="493764"/>
                </a:lnTo>
                <a:lnTo>
                  <a:pt x="2891932" y="600789"/>
                </a:lnTo>
                <a:lnTo>
                  <a:pt x="3007151" y="716311"/>
                </a:lnTo>
                <a:lnTo>
                  <a:pt x="3112654" y="839803"/>
                </a:lnTo>
                <a:lnTo>
                  <a:pt x="3207873" y="970736"/>
                </a:lnTo>
                <a:lnTo>
                  <a:pt x="3292241" y="1108583"/>
                </a:lnTo>
                <a:lnTo>
                  <a:pt x="3365188" y="1252817"/>
                </a:lnTo>
                <a:lnTo>
                  <a:pt x="3426147" y="1402909"/>
                </a:lnTo>
                <a:lnTo>
                  <a:pt x="3474548" y="1558331"/>
                </a:lnTo>
                <a:lnTo>
                  <a:pt x="3509824" y="1718556"/>
                </a:lnTo>
                <a:lnTo>
                  <a:pt x="3531407" y="1883056"/>
                </a:lnTo>
                <a:lnTo>
                  <a:pt x="3538728" y="2051304"/>
                </a:lnTo>
                <a:lnTo>
                  <a:pt x="3531407" y="2219542"/>
                </a:lnTo>
                <a:lnTo>
                  <a:pt x="3509824" y="2384036"/>
                </a:lnTo>
                <a:lnTo>
                  <a:pt x="3474548" y="2544255"/>
                </a:lnTo>
                <a:lnTo>
                  <a:pt x="3426147" y="2699674"/>
                </a:lnTo>
                <a:lnTo>
                  <a:pt x="3365188" y="2849763"/>
                </a:lnTo>
                <a:lnTo>
                  <a:pt x="3292241" y="2993996"/>
                </a:lnTo>
                <a:lnTo>
                  <a:pt x="3255458" y="3054094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7511" y="402336"/>
            <a:ext cx="652272" cy="6522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8104" y="3444240"/>
            <a:ext cx="1039368" cy="655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04" y="499872"/>
            <a:ext cx="1752600" cy="16337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98904" y="249936"/>
            <a:ext cx="2343912" cy="8229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8451" y="5837843"/>
            <a:ext cx="761701" cy="7487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2760" y="3700271"/>
            <a:ext cx="2191512" cy="774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9303" y="1054608"/>
            <a:ext cx="1584959" cy="13380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947672"/>
            <a:ext cx="5645150" cy="4910455"/>
          </a:xfrm>
          <a:custGeom>
            <a:avLst/>
            <a:gdLst/>
            <a:ahLst/>
            <a:cxnLst/>
            <a:rect l="l" t="t" r="r" b="b"/>
            <a:pathLst>
              <a:path w="5645150" h="4910455">
                <a:moveTo>
                  <a:pt x="0" y="553416"/>
                </a:moveTo>
                <a:lnTo>
                  <a:pt x="132758" y="474710"/>
                </a:lnTo>
                <a:lnTo>
                  <a:pt x="375373" y="353660"/>
                </a:lnTo>
                <a:lnTo>
                  <a:pt x="629226" y="248995"/>
                </a:lnTo>
                <a:lnTo>
                  <a:pt x="893388" y="161531"/>
                </a:lnTo>
                <a:lnTo>
                  <a:pt x="1166929" y="92084"/>
                </a:lnTo>
                <a:lnTo>
                  <a:pt x="1448921" y="41470"/>
                </a:lnTo>
                <a:lnTo>
                  <a:pt x="1738434" y="10503"/>
                </a:lnTo>
                <a:lnTo>
                  <a:pt x="2034539" y="0"/>
                </a:lnTo>
                <a:lnTo>
                  <a:pt x="2330639" y="10503"/>
                </a:lnTo>
                <a:lnTo>
                  <a:pt x="2620147" y="41470"/>
                </a:lnTo>
                <a:lnTo>
                  <a:pt x="2902135" y="92084"/>
                </a:lnTo>
                <a:lnTo>
                  <a:pt x="3175674" y="161531"/>
                </a:lnTo>
                <a:lnTo>
                  <a:pt x="3439834" y="248995"/>
                </a:lnTo>
                <a:lnTo>
                  <a:pt x="3693686" y="353660"/>
                </a:lnTo>
                <a:lnTo>
                  <a:pt x="3936301" y="474710"/>
                </a:lnTo>
                <a:lnTo>
                  <a:pt x="4166750" y="611331"/>
                </a:lnTo>
                <a:lnTo>
                  <a:pt x="4384102" y="762706"/>
                </a:lnTo>
                <a:lnTo>
                  <a:pt x="4587430" y="928020"/>
                </a:lnTo>
                <a:lnTo>
                  <a:pt x="4775803" y="1106458"/>
                </a:lnTo>
                <a:lnTo>
                  <a:pt x="4948293" y="1297204"/>
                </a:lnTo>
                <a:lnTo>
                  <a:pt x="5103971" y="1499442"/>
                </a:lnTo>
                <a:lnTo>
                  <a:pt x="5241906" y="1712358"/>
                </a:lnTo>
                <a:lnTo>
                  <a:pt x="5361170" y="1935134"/>
                </a:lnTo>
                <a:lnTo>
                  <a:pt x="5460833" y="2166957"/>
                </a:lnTo>
                <a:lnTo>
                  <a:pt x="5539966" y="2407010"/>
                </a:lnTo>
                <a:lnTo>
                  <a:pt x="5597641" y="2654478"/>
                </a:lnTo>
                <a:lnTo>
                  <a:pt x="5632927" y="2908545"/>
                </a:lnTo>
                <a:lnTo>
                  <a:pt x="5644896" y="3168396"/>
                </a:lnTo>
                <a:lnTo>
                  <a:pt x="5632927" y="3428253"/>
                </a:lnTo>
                <a:lnTo>
                  <a:pt x="5597641" y="3682325"/>
                </a:lnTo>
                <a:lnTo>
                  <a:pt x="5539966" y="3929797"/>
                </a:lnTo>
                <a:lnTo>
                  <a:pt x="5460833" y="4169853"/>
                </a:lnTo>
                <a:lnTo>
                  <a:pt x="5361170" y="4401678"/>
                </a:lnTo>
                <a:lnTo>
                  <a:pt x="5241906" y="4624455"/>
                </a:lnTo>
                <a:lnTo>
                  <a:pt x="5103971" y="4837371"/>
                </a:lnTo>
                <a:lnTo>
                  <a:pt x="5047813" y="4910324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92165" y="5174272"/>
            <a:ext cx="1069263" cy="9155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4144" y="4322064"/>
            <a:ext cx="2161031" cy="8747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12535" y="207263"/>
            <a:ext cx="5773420" cy="344805"/>
          </a:xfrm>
          <a:custGeom>
            <a:avLst/>
            <a:gdLst/>
            <a:ahLst/>
            <a:cxnLst/>
            <a:rect l="l" t="t" r="r" b="b"/>
            <a:pathLst>
              <a:path w="5773420" h="344805">
                <a:moveTo>
                  <a:pt x="5600699" y="0"/>
                </a:moveTo>
                <a:lnTo>
                  <a:pt x="0" y="0"/>
                </a:lnTo>
                <a:lnTo>
                  <a:pt x="0" y="344423"/>
                </a:lnTo>
                <a:lnTo>
                  <a:pt x="5600699" y="344423"/>
                </a:lnTo>
                <a:lnTo>
                  <a:pt x="5772912" y="172211"/>
                </a:lnTo>
                <a:lnTo>
                  <a:pt x="5600699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2535" y="207263"/>
            <a:ext cx="5773420" cy="344805"/>
          </a:xfrm>
          <a:custGeom>
            <a:avLst/>
            <a:gdLst/>
            <a:ahLst/>
            <a:cxnLst/>
            <a:rect l="l" t="t" r="r" b="b"/>
            <a:pathLst>
              <a:path w="5773420" h="344805">
                <a:moveTo>
                  <a:pt x="0" y="0"/>
                </a:moveTo>
                <a:lnTo>
                  <a:pt x="5600699" y="0"/>
                </a:lnTo>
                <a:lnTo>
                  <a:pt x="5772912" y="172211"/>
                </a:lnTo>
                <a:lnTo>
                  <a:pt x="5600699" y="344423"/>
                </a:lnTo>
                <a:lnTo>
                  <a:pt x="0" y="344423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03976" y="301752"/>
            <a:ext cx="2945892" cy="1996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44383" y="2161032"/>
            <a:ext cx="3758565" cy="344805"/>
          </a:xfrm>
          <a:custGeom>
            <a:avLst/>
            <a:gdLst/>
            <a:ahLst/>
            <a:cxnLst/>
            <a:rect l="l" t="t" r="r" b="b"/>
            <a:pathLst>
              <a:path w="3758565" h="344805">
                <a:moveTo>
                  <a:pt x="3585972" y="0"/>
                </a:moveTo>
                <a:lnTo>
                  <a:pt x="0" y="0"/>
                </a:lnTo>
                <a:lnTo>
                  <a:pt x="0" y="344423"/>
                </a:lnTo>
                <a:lnTo>
                  <a:pt x="3585972" y="344423"/>
                </a:lnTo>
                <a:lnTo>
                  <a:pt x="3758184" y="172212"/>
                </a:lnTo>
                <a:lnTo>
                  <a:pt x="3585972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4383" y="2161032"/>
            <a:ext cx="3758565" cy="344805"/>
          </a:xfrm>
          <a:custGeom>
            <a:avLst/>
            <a:gdLst/>
            <a:ahLst/>
            <a:cxnLst/>
            <a:rect l="l" t="t" r="r" b="b"/>
            <a:pathLst>
              <a:path w="3758565" h="344805">
                <a:moveTo>
                  <a:pt x="0" y="0"/>
                </a:moveTo>
                <a:lnTo>
                  <a:pt x="3585972" y="0"/>
                </a:lnTo>
                <a:lnTo>
                  <a:pt x="3758184" y="172212"/>
                </a:lnTo>
                <a:lnTo>
                  <a:pt x="3585972" y="344423"/>
                </a:lnTo>
                <a:lnTo>
                  <a:pt x="0" y="344423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35823" y="2255520"/>
            <a:ext cx="2022348" cy="1996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81009" y="2531032"/>
            <a:ext cx="4079875" cy="255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60119" algn="r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ю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5" dirty="0">
                <a:latin typeface="Times New Roman"/>
                <a:cs typeface="Times New Roman"/>
              </a:rPr>
              <a:t>дд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ж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асс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 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ителя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ци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пол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ительно</a:t>
            </a:r>
            <a:r>
              <a:rPr sz="1200" spc="-4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0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раз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ан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я,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ана</a:t>
            </a:r>
            <a:r>
              <a:rPr sz="1200" spc="-20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ты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ж</a:t>
            </a:r>
            <a:r>
              <a:rPr sz="1200" spc="-20" dirty="0">
                <a:latin typeface="Times New Roman"/>
                <a:cs typeface="Times New Roman"/>
              </a:rPr>
              <a:t>н</a:t>
            </a:r>
            <a:r>
              <a:rPr sz="1200" spc="5" dirty="0">
                <a:latin typeface="Times New Roman"/>
                <a:cs typeface="Times New Roman"/>
              </a:rPr>
              <a:t>ым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ци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льн</a:t>
            </a:r>
            <a:r>
              <a:rPr sz="1200" spc="5" dirty="0">
                <a:latin typeface="Times New Roman"/>
                <a:cs typeface="Times New Roman"/>
              </a:rPr>
              <a:t>ым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ш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олы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й,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низ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4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«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ры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25" dirty="0">
                <a:latin typeface="Times New Roman"/>
                <a:cs typeface="Times New Roman"/>
              </a:rPr>
              <a:t>»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</a:t>
            </a:r>
            <a:r>
              <a:rPr sz="1200" spc="-10" dirty="0">
                <a:latin typeface="Times New Roman"/>
                <a:cs typeface="Times New Roman"/>
              </a:rPr>
              <a:t>ф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ть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мы</a:t>
            </a:r>
            <a:r>
              <a:rPr sz="1200" dirty="0">
                <a:latin typeface="Times New Roman"/>
                <a:cs typeface="Times New Roman"/>
              </a:rPr>
              <a:t>х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приятия</a:t>
            </a:r>
            <a:r>
              <a:rPr sz="1200" spc="-30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30" dirty="0">
                <a:latin typeface="Times New Roman"/>
                <a:cs typeface="Times New Roman"/>
              </a:rPr>
              <a:t> 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85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ЦДИ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spc="-2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ю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5" dirty="0">
                <a:latin typeface="Times New Roman"/>
                <a:cs typeface="Times New Roman"/>
              </a:rPr>
              <a:t>дд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ж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ителям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рн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 по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пи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тельн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те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ы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ш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ол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ря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 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вы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й,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я 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тел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теля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Ш</a:t>
            </a:r>
            <a:r>
              <a:rPr sz="1200" spc="-10" dirty="0">
                <a:latin typeface="Times New Roman"/>
                <a:cs typeface="Times New Roman"/>
              </a:rPr>
              <a:t>В</a:t>
            </a:r>
            <a:r>
              <a:rPr sz="1200" spc="-140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асс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5" dirty="0">
                <a:latin typeface="Times New Roman"/>
                <a:cs typeface="Times New Roman"/>
              </a:rPr>
              <a:t>ым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ителя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10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ляр</a:t>
            </a:r>
            <a:r>
              <a:rPr sz="1200" spc="5" dirty="0">
                <a:latin typeface="Times New Roman"/>
                <a:cs typeface="Times New Roman"/>
              </a:rPr>
              <a:t>ны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60" dirty="0">
                <a:latin typeface="Times New Roman"/>
                <a:cs typeface="Times New Roman"/>
              </a:rPr>
              <a:t>б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ча</a:t>
            </a:r>
            <a:r>
              <a:rPr sz="1200" spc="-10" dirty="0">
                <a:latin typeface="Times New Roman"/>
                <a:cs typeface="Times New Roman"/>
              </a:rPr>
              <a:t>ю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0" dirty="0">
                <a:latin typeface="Times New Roman"/>
                <a:cs typeface="Times New Roman"/>
              </a:rPr>
              <a:t>х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я,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низ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приятий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ре с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spc="-2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58911" y="5163311"/>
            <a:ext cx="3063240" cy="344805"/>
          </a:xfrm>
          <a:custGeom>
            <a:avLst/>
            <a:gdLst/>
            <a:ahLst/>
            <a:cxnLst/>
            <a:rect l="l" t="t" r="r" b="b"/>
            <a:pathLst>
              <a:path w="3063240" h="344804">
                <a:moveTo>
                  <a:pt x="2891028" y="0"/>
                </a:moveTo>
                <a:lnTo>
                  <a:pt x="0" y="0"/>
                </a:lnTo>
                <a:lnTo>
                  <a:pt x="0" y="344424"/>
                </a:lnTo>
                <a:lnTo>
                  <a:pt x="2891028" y="344424"/>
                </a:lnTo>
                <a:lnTo>
                  <a:pt x="3063240" y="172212"/>
                </a:lnTo>
                <a:lnTo>
                  <a:pt x="2891028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58911" y="5163311"/>
            <a:ext cx="3063240" cy="344805"/>
          </a:xfrm>
          <a:custGeom>
            <a:avLst/>
            <a:gdLst/>
            <a:ahLst/>
            <a:cxnLst/>
            <a:rect l="l" t="t" r="r" b="b"/>
            <a:pathLst>
              <a:path w="3063240" h="344804">
                <a:moveTo>
                  <a:pt x="0" y="0"/>
                </a:moveTo>
                <a:lnTo>
                  <a:pt x="2891028" y="0"/>
                </a:lnTo>
                <a:lnTo>
                  <a:pt x="3063240" y="172212"/>
                </a:lnTo>
                <a:lnTo>
                  <a:pt x="2891028" y="344424"/>
                </a:lnTo>
                <a:lnTo>
                  <a:pt x="0" y="344424"/>
                </a:lnTo>
                <a:lnTo>
                  <a:pt x="0" y="0"/>
                </a:lnTo>
                <a:close/>
              </a:path>
            </a:pathLst>
          </a:custGeom>
          <a:ln w="24383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9495" y="5260847"/>
            <a:ext cx="2077211" cy="1965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136128" y="5578143"/>
            <a:ext cx="388937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7345" algn="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пол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теля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ир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приятия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 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ин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ий,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6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ас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ну</a:t>
            </a:r>
            <a:r>
              <a:rPr sz="1200" spc="-15" dirty="0">
                <a:latin typeface="Times New Roman"/>
                <a:cs typeface="Times New Roman"/>
              </a:rPr>
              <a:t> Ш</a:t>
            </a:r>
            <a:r>
              <a:rPr sz="1200" spc="-35" dirty="0">
                <a:latin typeface="Times New Roman"/>
                <a:cs typeface="Times New Roman"/>
              </a:rPr>
              <a:t>С</a:t>
            </a:r>
            <a:r>
              <a:rPr sz="1200" spc="-204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</a:t>
            </a:r>
            <a:r>
              <a:rPr sz="1200" spc="-140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рол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 п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60" dirty="0">
                <a:latin typeface="Times New Roman"/>
                <a:cs typeface="Times New Roman"/>
              </a:rPr>
              <a:t>б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ча</a:t>
            </a:r>
            <a:r>
              <a:rPr sz="1200" spc="-10" dirty="0">
                <a:latin typeface="Times New Roman"/>
                <a:cs typeface="Times New Roman"/>
              </a:rPr>
              <a:t>ю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я,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ом</a:t>
            </a:r>
            <a:r>
              <a:rPr sz="1200" spc="-5" dirty="0">
                <a:latin typeface="Times New Roman"/>
                <a:cs typeface="Times New Roman"/>
              </a:rPr>
              <a:t> ч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оя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ф 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тет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5" dirty="0">
                <a:latin typeface="Times New Roman"/>
                <a:cs typeface="Times New Roman"/>
              </a:rPr>
              <a:t>ж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ций,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прият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тд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40295" y="2554223"/>
            <a:ext cx="777240" cy="7772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8059420" cy="6858000"/>
          </a:xfrm>
          <a:custGeom>
            <a:avLst/>
            <a:gdLst/>
            <a:ahLst/>
            <a:cxnLst/>
            <a:rect l="l" t="t" r="r" b="b"/>
            <a:pathLst>
              <a:path w="8059420" h="6858000">
                <a:moveTo>
                  <a:pt x="0" y="680643"/>
                </a:moveTo>
                <a:lnTo>
                  <a:pt x="40834" y="657589"/>
                </a:lnTo>
                <a:lnTo>
                  <a:pt x="393747" y="489904"/>
                </a:lnTo>
                <a:lnTo>
                  <a:pt x="763007" y="344918"/>
                </a:lnTo>
                <a:lnTo>
                  <a:pt x="1147263" y="223759"/>
                </a:lnTo>
                <a:lnTo>
                  <a:pt x="1545162" y="127559"/>
                </a:lnTo>
                <a:lnTo>
                  <a:pt x="1955354" y="57446"/>
                </a:lnTo>
                <a:lnTo>
                  <a:pt x="2376486" y="14549"/>
                </a:lnTo>
                <a:lnTo>
                  <a:pt x="2807208" y="0"/>
                </a:lnTo>
                <a:lnTo>
                  <a:pt x="3237928" y="14549"/>
                </a:lnTo>
                <a:lnTo>
                  <a:pt x="3659059" y="57446"/>
                </a:lnTo>
                <a:lnTo>
                  <a:pt x="4069250" y="127559"/>
                </a:lnTo>
                <a:lnTo>
                  <a:pt x="4467148" y="223759"/>
                </a:lnTo>
                <a:lnTo>
                  <a:pt x="4851403" y="344918"/>
                </a:lnTo>
                <a:lnTo>
                  <a:pt x="5220663" y="489904"/>
                </a:lnTo>
                <a:lnTo>
                  <a:pt x="5573577" y="657589"/>
                </a:lnTo>
                <a:lnTo>
                  <a:pt x="5908791" y="846844"/>
                </a:lnTo>
                <a:lnTo>
                  <a:pt x="6224956" y="1056537"/>
                </a:lnTo>
                <a:lnTo>
                  <a:pt x="6520719" y="1285541"/>
                </a:lnTo>
                <a:lnTo>
                  <a:pt x="6794729" y="1532725"/>
                </a:lnTo>
                <a:lnTo>
                  <a:pt x="7045634" y="1796960"/>
                </a:lnTo>
                <a:lnTo>
                  <a:pt x="7272083" y="2077116"/>
                </a:lnTo>
                <a:lnTo>
                  <a:pt x="7472724" y="2372064"/>
                </a:lnTo>
                <a:lnTo>
                  <a:pt x="7646205" y="2680674"/>
                </a:lnTo>
                <a:lnTo>
                  <a:pt x="7791175" y="3001816"/>
                </a:lnTo>
                <a:lnTo>
                  <a:pt x="7906282" y="3334362"/>
                </a:lnTo>
                <a:lnTo>
                  <a:pt x="7990175" y="3677180"/>
                </a:lnTo>
                <a:lnTo>
                  <a:pt x="8041502" y="4029143"/>
                </a:lnTo>
                <a:lnTo>
                  <a:pt x="8058911" y="4389120"/>
                </a:lnTo>
                <a:lnTo>
                  <a:pt x="8041502" y="4749095"/>
                </a:lnTo>
                <a:lnTo>
                  <a:pt x="7990175" y="5101057"/>
                </a:lnTo>
                <a:lnTo>
                  <a:pt x="7906282" y="5443875"/>
                </a:lnTo>
                <a:lnTo>
                  <a:pt x="7791175" y="5776420"/>
                </a:lnTo>
                <a:lnTo>
                  <a:pt x="7646205" y="6097562"/>
                </a:lnTo>
                <a:lnTo>
                  <a:pt x="7472724" y="6406172"/>
                </a:lnTo>
                <a:lnTo>
                  <a:pt x="7272083" y="6701120"/>
                </a:lnTo>
                <a:lnTo>
                  <a:pt x="7145280" y="6857998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106157" y="636065"/>
            <a:ext cx="4903470" cy="163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859155" algn="r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ы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мм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пи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ш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ол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85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роли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вы</a:t>
            </a:r>
            <a:r>
              <a:rPr sz="1200" dirty="0">
                <a:latin typeface="Times New Roman"/>
                <a:cs typeface="Times New Roman"/>
              </a:rPr>
              <a:t>полнен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пи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тельной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ря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рол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ителя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теле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</a:t>
            </a:r>
            <a:r>
              <a:rPr sz="1200" spc="-140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85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роли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75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ол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spc="35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г</a:t>
            </a:r>
            <a:r>
              <a:rPr sz="1200" spc="-2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spc="-85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 пр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0" dirty="0">
                <a:latin typeface="Times New Roman"/>
                <a:cs typeface="Times New Roman"/>
              </a:rPr>
              <a:t>ф</a:t>
            </a:r>
            <a:r>
              <a:rPr sz="1200" dirty="0">
                <a:latin typeface="Times New Roman"/>
                <a:cs typeface="Times New Roman"/>
              </a:rPr>
              <a:t>ил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3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и,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5" dirty="0">
                <a:latin typeface="Times New Roman"/>
                <a:cs typeface="Times New Roman"/>
              </a:rPr>
              <a:t>ц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ас</a:t>
            </a:r>
            <a:r>
              <a:rPr sz="1200" dirty="0">
                <a:latin typeface="Times New Roman"/>
                <a:cs typeface="Times New Roman"/>
              </a:rPr>
              <a:t>пи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рол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р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ро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ю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ня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spc="45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ть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пол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ительн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spc="-7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1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ш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ольн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4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итель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ите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итель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80" dirty="0">
                <a:latin typeface="Times New Roman"/>
                <a:cs typeface="Times New Roman"/>
              </a:rPr>
              <a:t>к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415"/>
              </a:lnSpc>
            </a:pP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30" dirty="0">
                <a:latin typeface="Times New Roman"/>
                <a:cs typeface="Times New Roman"/>
              </a:rPr>
              <a:t>а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30" dirty="0">
                <a:latin typeface="Times New Roman"/>
                <a:cs typeface="Times New Roman"/>
              </a:rPr>
              <a:t>р</a:t>
            </a:r>
            <a:r>
              <a:rPr sz="1200" spc="-10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ля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26864" y="4608576"/>
            <a:ext cx="877824" cy="8778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1705" y="5806516"/>
            <a:ext cx="953325" cy="9447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17081" y="5632056"/>
            <a:ext cx="1036891" cy="10746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2455" y="6434328"/>
            <a:ext cx="2606802" cy="4236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6982" y="6768151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1" y="0"/>
                </a:lnTo>
              </a:path>
            </a:pathLst>
          </a:custGeom>
          <a:ln w="2260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05000" y="1106424"/>
            <a:ext cx="1371600" cy="7955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744086" y="6531506"/>
            <a:ext cx="884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u="heavy" spc="-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b="1" u="heavy" spc="-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b="1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05805" y="6539186"/>
            <a:ext cx="23247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70138" y="6538576"/>
            <a:ext cx="32137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b="1" u="heavy" spc="-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нкци</a:t>
            </a:r>
            <a:r>
              <a:rPr sz="1800" b="1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u="heavy" spc="-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льн</a:t>
            </a:r>
            <a:r>
              <a:rPr sz="1800" b="1" u="heavy" spc="-2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u="heavy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u="heavy" spc="-4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b="1" u="heavy" spc="-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b="1" u="heavy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нн</a:t>
            </a:r>
            <a:r>
              <a:rPr sz="1800" b="1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u="heavy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576"/>
            <a:ext cx="1594866" cy="1012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11" y="655279"/>
            <a:ext cx="7422642" cy="83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4232" y="36576"/>
            <a:ext cx="3783329" cy="1012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3879" y="36576"/>
            <a:ext cx="2064257" cy="1012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7503" y="36576"/>
            <a:ext cx="1969770" cy="1012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0108" y="258089"/>
            <a:ext cx="739775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2909" algn="l"/>
              </a:tabLst>
            </a:pPr>
            <a:r>
              <a:rPr sz="3600" b="1" u="heavy" spc="-3235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600" b="1" u="heavy" spc="-8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3600" b="1" u="heavy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3600" b="1" u="heavy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вос</a:t>
            </a:r>
            <a:r>
              <a:rPr sz="3600" b="1" u="heavy" spc="-8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пит</a:t>
            </a:r>
            <a:r>
              <a:rPr sz="3600" b="1" u="heavy" spc="-3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3600" b="1" u="heavy" spc="-4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3600" b="1" u="heavy" spc="-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льно</a:t>
            </a:r>
            <a:r>
              <a:rPr sz="3600" b="1" u="heavy" spc="-8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3600" b="1" u="heavy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рабо</a:t>
            </a:r>
            <a:r>
              <a:rPr sz="3600" b="1" u="heavy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3600" b="1" u="heavy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3600" b="1" u="heavy" spc="-9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3600" b="1" u="heavy" spc="-6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3600" b="1" u="heavy" dirty="0">
                <a:solidFill>
                  <a:srgbClr val="C00000"/>
                </a:solidFill>
                <a:latin typeface="Calibri"/>
                <a:cs typeface="Calibri"/>
              </a:rPr>
              <a:t>лы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10143" y="140207"/>
            <a:ext cx="4181855" cy="3313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92285" y="536649"/>
            <a:ext cx="2954020" cy="259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0">
              <a:lnSpc>
                <a:spcPct val="100000"/>
              </a:lnSpc>
            </a:pP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Н</a:t>
            </a:r>
            <a:r>
              <a:rPr sz="1800" b="1" spc="-40" dirty="0">
                <a:solidFill>
                  <a:srgbClr val="244060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п</a:t>
            </a:r>
            <a:r>
              <a:rPr sz="18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р</a:t>
            </a:r>
            <a:r>
              <a:rPr sz="18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ав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л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я</a:t>
            </a:r>
            <a:r>
              <a:rPr sz="1800" b="1" spc="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р</a:t>
            </a:r>
            <a:r>
              <a:rPr sz="18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аб</a:t>
            </a:r>
            <a:r>
              <a:rPr sz="1800" b="1" spc="-40" dirty="0">
                <a:solidFill>
                  <a:srgbClr val="244060"/>
                </a:solidFill>
                <a:latin typeface="Times New Roman"/>
                <a:cs typeface="Times New Roman"/>
              </a:rPr>
              <a:t>о</a:t>
            </a:r>
            <a:r>
              <a:rPr sz="18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ы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00"/>
              </a:spcBef>
              <a:buFont typeface="MS Gothic"/>
              <a:buChar char="✓"/>
              <a:tabLst>
                <a:tab pos="299720" algn="l"/>
              </a:tabLst>
            </a:pPr>
            <a:r>
              <a:rPr sz="1200" spc="-2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еа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ация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ФЗ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120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27</a:t>
            </a: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ро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ная</a:t>
            </a:r>
            <a:r>
              <a:rPr sz="1200" spc="-5" dirty="0">
                <a:latin typeface="Calibri"/>
                <a:cs typeface="Calibri"/>
              </a:rPr>
              <a:t> з</a:t>
            </a:r>
            <a:r>
              <a:rPr sz="1200" dirty="0">
                <a:latin typeface="Calibri"/>
                <a:cs typeface="Calibri"/>
              </a:rPr>
              <a:t>аня</a:t>
            </a:r>
            <a:r>
              <a:rPr sz="1200" spc="-35" dirty="0">
                <a:latin typeface="Calibri"/>
                <a:cs typeface="Calibri"/>
              </a:rPr>
              <a:t>т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Кани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spc="-40" dirty="0">
                <a:latin typeface="Calibri"/>
                <a:cs typeface="Calibri"/>
              </a:rPr>
              <a:t>у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spc="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ная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ня</a:t>
            </a:r>
            <a:r>
              <a:rPr sz="1200" spc="-35" dirty="0">
                <a:latin typeface="Calibri"/>
                <a:cs typeface="Calibri"/>
              </a:rPr>
              <a:t>т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-5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о-</a:t>
            </a:r>
            <a:r>
              <a:rPr sz="1200" dirty="0">
                <a:latin typeface="Calibri"/>
                <a:cs typeface="Calibri"/>
              </a:rPr>
              <a:t>па</a:t>
            </a:r>
            <a:r>
              <a:rPr sz="1200" spc="-10" dirty="0">
                <a:latin typeface="Calibri"/>
                <a:cs typeface="Calibri"/>
              </a:rPr>
              <a:t>тр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от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ес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пи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-15" dirty="0">
                <a:latin typeface="Calibri"/>
                <a:cs typeface="Calibri"/>
              </a:rPr>
              <a:t>Ш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spc="-15" dirty="0">
                <a:latin typeface="Calibri"/>
                <a:cs typeface="Calibri"/>
              </a:rPr>
              <a:t>ь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ам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ав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ение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-30" dirty="0">
                <a:latin typeface="Calibri"/>
                <a:cs typeface="Calibri"/>
              </a:rPr>
              <a:t>Д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20" dirty="0">
                <a:latin typeface="Calibri"/>
                <a:cs typeface="Calibri"/>
              </a:rPr>
              <a:t>х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о-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авс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венн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пи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П</a:t>
            </a:r>
            <a:r>
              <a:rPr sz="1200" spc="-1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ак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б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, а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35" dirty="0">
                <a:latin typeface="Calibri"/>
                <a:cs typeface="Calibri"/>
              </a:rPr>
              <a:t>го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spc="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- на</a:t>
            </a:r>
            <a:r>
              <a:rPr sz="1200" spc="-5" dirty="0">
                <a:latin typeface="Calibri"/>
                <a:cs typeface="Calibri"/>
              </a:rPr>
              <a:t>р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авис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вет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10" dirty="0">
                <a:latin typeface="Calibri"/>
                <a:cs typeface="Calibri"/>
              </a:rPr>
              <a:t>роф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10" dirty="0">
                <a:latin typeface="Calibri"/>
                <a:cs typeface="Calibri"/>
              </a:rPr>
              <a:t>кт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299085" marR="101282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Об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аю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35" dirty="0">
                <a:latin typeface="Calibri"/>
                <a:cs typeface="Calibri"/>
              </a:rPr>
              <a:t>т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я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 п</a:t>
            </a:r>
            <a:r>
              <a:rPr sz="1200" spc="-1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ак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ес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✓"/>
              <a:tabLst>
                <a:tab pos="299720" algn="l"/>
              </a:tabLst>
            </a:pP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ап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ав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оро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ь</a:t>
            </a:r>
            <a:r>
              <a:rPr sz="1200" dirty="0"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5" y="707136"/>
            <a:ext cx="3569970" cy="3268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39" y="1365491"/>
            <a:ext cx="2487930" cy="348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055" y="1548371"/>
            <a:ext cx="2490978" cy="348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055" y="1731251"/>
            <a:ext cx="2003298" cy="348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055" y="1914131"/>
            <a:ext cx="2554986" cy="348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055" y="2097011"/>
            <a:ext cx="741426" cy="348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39" y="2279891"/>
            <a:ext cx="2606802" cy="348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055" y="2462771"/>
            <a:ext cx="2533650" cy="348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055" y="2645651"/>
            <a:ext cx="1985010" cy="348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639" y="2828531"/>
            <a:ext cx="2564130" cy="348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8055" y="3011411"/>
            <a:ext cx="2625090" cy="348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8513" y="1425964"/>
            <a:ext cx="2726055" cy="183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40995" indent="-286385">
              <a:lnSpc>
                <a:spcPct val="100000"/>
              </a:lnSpc>
              <a:buClr>
                <a:srgbClr val="4F6128"/>
              </a:buClr>
              <a:buFont typeface="MS Gothic"/>
              <a:buChar char="✓"/>
              <a:tabLst>
                <a:tab pos="299720" algn="l"/>
              </a:tabLst>
            </a:pP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б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ч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ив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spc="-7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орг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цию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 </a:t>
            </a:r>
            <a:r>
              <a:rPr sz="1200" b="1" spc="-20" dirty="0">
                <a:solidFill>
                  <a:srgbClr val="4F6128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оо</a:t>
            </a:r>
            <a:r>
              <a:rPr sz="1200" b="1" spc="-20" dirty="0">
                <a:solidFill>
                  <a:srgbClr val="4F6128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д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ц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ию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вос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spc="-30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ого 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роцесса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ш</a:t>
            </a:r>
            <a:r>
              <a:rPr sz="1200" b="1" spc="-20" dirty="0">
                <a:solidFill>
                  <a:srgbClr val="4F6128"/>
                </a:solidFill>
                <a:latin typeface="Calibri"/>
                <a:cs typeface="Calibri"/>
              </a:rPr>
              <a:t>к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,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со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з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да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т социок</a:t>
            </a:r>
            <a:r>
              <a:rPr sz="1200" b="1" spc="-45" dirty="0">
                <a:solidFill>
                  <a:srgbClr val="4F6128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spc="-45" dirty="0">
                <a:solidFill>
                  <a:srgbClr val="4F6128"/>
                </a:solidFill>
                <a:latin typeface="Calibri"/>
                <a:cs typeface="Calibri"/>
              </a:rPr>
              <a:t>ь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ое</a:t>
            </a:r>
            <a:r>
              <a:rPr sz="1200" b="1" spc="-3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рос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во ш</a:t>
            </a:r>
            <a:r>
              <a:rPr sz="1200" b="1" spc="-20" dirty="0">
                <a:solidFill>
                  <a:srgbClr val="4F6128"/>
                </a:solidFill>
                <a:latin typeface="Calibri"/>
                <a:cs typeface="Calibri"/>
              </a:rPr>
              <a:t>к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99085" marR="126364" indent="-286385">
              <a:lnSpc>
                <a:spcPct val="100000"/>
              </a:lnSpc>
              <a:buClr>
                <a:srgbClr val="4F6128"/>
              </a:buClr>
              <a:buFont typeface="MS Gothic"/>
              <a:buChar char="✓"/>
              <a:tabLst>
                <a:tab pos="299720" algn="l"/>
              </a:tabLst>
            </a:pP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Осу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щ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яет</a:t>
            </a:r>
            <a:r>
              <a:rPr sz="1200" b="1" spc="-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нд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30" dirty="0">
                <a:solidFill>
                  <a:srgbClr val="4F6128"/>
                </a:solidFill>
                <a:latin typeface="Calibri"/>
                <a:cs typeface="Calibri"/>
              </a:rPr>
              <a:t>д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уа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ое со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ро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в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жд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ен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ие</a:t>
            </a:r>
            <a:r>
              <a:rPr sz="1200" b="1" spc="-3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spc="-30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даго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ку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ю 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20" dirty="0">
                <a:solidFill>
                  <a:srgbClr val="4F6128"/>
                </a:solidFill>
                <a:latin typeface="Calibri"/>
                <a:cs typeface="Calibri"/>
              </a:rPr>
              <a:t>д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д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ржку</a:t>
            </a:r>
            <a:r>
              <a:rPr sz="1200" b="1" spc="-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б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ч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аю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щ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х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ся;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4F6128"/>
              </a:buClr>
              <a:buFont typeface="MS Gothic"/>
              <a:buChar char="✓"/>
              <a:tabLst>
                <a:tab pos="299720" algn="l"/>
              </a:tabLst>
            </a:pP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20" dirty="0">
                <a:solidFill>
                  <a:srgbClr val="4F6128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ва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т</a:t>
            </a:r>
            <a:r>
              <a:rPr sz="1200" b="1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м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щ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ь</a:t>
            </a:r>
            <a:r>
              <a:rPr sz="1200" b="1" spc="-3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ре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ш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ии</a:t>
            </a:r>
            <a:endParaRPr sz="1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соци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х</a:t>
            </a:r>
            <a:r>
              <a:rPr sz="1200" b="1" spc="-3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ро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б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м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200" b="1" spc="-15" dirty="0">
                <a:solidFill>
                  <a:srgbClr val="4F6128"/>
                </a:solidFill>
                <a:latin typeface="Calibri"/>
                <a:cs typeface="Calibri"/>
              </a:rPr>
              <a:t>б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ч</a:t>
            </a:r>
            <a:r>
              <a:rPr sz="1200" b="1" spc="5" dirty="0">
                <a:solidFill>
                  <a:srgbClr val="4F6128"/>
                </a:solidFill>
                <a:latin typeface="Calibri"/>
                <a:cs typeface="Calibri"/>
              </a:rPr>
              <a:t>аю</a:t>
            </a:r>
            <a:r>
              <a:rPr sz="1200" b="1" spc="-10" dirty="0">
                <a:solidFill>
                  <a:srgbClr val="4F6128"/>
                </a:solidFill>
                <a:latin typeface="Calibri"/>
                <a:cs typeface="Calibri"/>
              </a:rPr>
              <a:t>щ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и</a:t>
            </a:r>
            <a:r>
              <a:rPr sz="1200" b="1" spc="-25" dirty="0">
                <a:solidFill>
                  <a:srgbClr val="4F6128"/>
                </a:solidFill>
                <a:latin typeface="Calibri"/>
                <a:cs typeface="Calibri"/>
              </a:rPr>
              <a:t>х</a:t>
            </a:r>
            <a:r>
              <a:rPr sz="1200" b="1" dirty="0">
                <a:solidFill>
                  <a:srgbClr val="4F6128"/>
                </a:solidFill>
                <a:latin typeface="Calibri"/>
                <a:cs typeface="Calibri"/>
              </a:rPr>
              <a:t>ся.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39311" y="819911"/>
            <a:ext cx="4358640" cy="58247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7255" y="1173480"/>
            <a:ext cx="2250186" cy="5737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29402" y="1287918"/>
            <a:ext cx="192849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29655" y="1520901"/>
            <a:ext cx="1945386" cy="648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0832" y="154305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ln w="25653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9352" y="4510982"/>
            <a:ext cx="1515618" cy="494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7098" y="4527677"/>
            <a:ext cx="1481455" cy="0"/>
          </a:xfrm>
          <a:custGeom>
            <a:avLst/>
            <a:gdLst/>
            <a:ahLst/>
            <a:cxnLst/>
            <a:rect l="l" t="t" r="r" b="b"/>
            <a:pathLst>
              <a:path w="1481454">
                <a:moveTo>
                  <a:pt x="0" y="0"/>
                </a:moveTo>
                <a:lnTo>
                  <a:pt x="1481327" y="0"/>
                </a:lnTo>
              </a:path>
            </a:pathLst>
          </a:custGeom>
          <a:ln w="1651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2191" y="4206240"/>
            <a:ext cx="1677162" cy="5128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0744" y="4206240"/>
            <a:ext cx="421398" cy="5128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55541" y="4313199"/>
            <a:ext cx="15087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шт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аба –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16679" y="4480559"/>
            <a:ext cx="1094994" cy="5128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03064" y="4480559"/>
            <a:ext cx="378701" cy="5128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73167" y="4480559"/>
            <a:ext cx="2932938" cy="5128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0415" y="4754879"/>
            <a:ext cx="3612641" cy="5128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6679" y="5029200"/>
            <a:ext cx="3786378" cy="5128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57344" y="5303520"/>
            <a:ext cx="3097529" cy="51282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96511" y="5577840"/>
            <a:ext cx="3606545" cy="5128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53840" y="5852159"/>
            <a:ext cx="3649217" cy="5128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74208" y="6126479"/>
            <a:ext cx="1902714" cy="51282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68311" y="6126479"/>
            <a:ext cx="582929" cy="51282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50029" y="4588128"/>
            <a:ext cx="3451860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г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ор</a:t>
            </a:r>
            <a:r>
              <a:rPr sz="1800" b="1" spc="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ор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</a:t>
            </a:r>
            <a:r>
              <a:rPr sz="1800" b="1" dirty="0">
                <a:latin typeface="Calibri"/>
                <a:cs typeface="Calibri"/>
              </a:rPr>
              <a:t>циа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ьн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й п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г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6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хо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6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м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аб</a:t>
            </a:r>
            <a:r>
              <a:rPr sz="1800" b="1" spc="-10" dirty="0">
                <a:latin typeface="Calibri"/>
                <a:cs typeface="Calibri"/>
              </a:rPr>
              <a:t>от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к, </a:t>
            </a:r>
            <a:r>
              <a:rPr sz="1800" b="1" spc="-10" dirty="0">
                <a:latin typeface="Calibri"/>
                <a:cs typeface="Calibri"/>
              </a:rPr>
              <a:t>сот</a:t>
            </a:r>
            <a:r>
              <a:rPr sz="1800" b="1" spc="-35" dirty="0">
                <a:latin typeface="Calibri"/>
                <a:cs typeface="Calibri"/>
              </a:rPr>
              <a:t>р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ник </a:t>
            </a:r>
            <a:r>
              <a:rPr sz="1800" b="1" spc="-15" dirty="0">
                <a:latin typeface="Calibri"/>
                <a:cs typeface="Calibri"/>
              </a:rPr>
              <a:t>ПД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ик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еп</a:t>
            </a:r>
            <a:r>
              <a:rPr sz="1800" b="1" spc="-1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ё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й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)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у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60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и: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О к</a:t>
            </a:r>
            <a:r>
              <a:rPr sz="1800" b="1" spc="-2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5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х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у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65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ит</a:t>
            </a:r>
            <a:r>
              <a:rPr sz="1800" b="1" spc="-25" dirty="0">
                <a:latin typeface="Calibri"/>
                <a:cs typeface="Calibri"/>
              </a:rPr>
              <a:t>е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й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 п</a:t>
            </a:r>
            <a:r>
              <a:rPr sz="1800" b="1" spc="-10" dirty="0">
                <a:latin typeface="Calibri"/>
                <a:cs typeface="Calibri"/>
              </a:rPr>
              <a:t>ро</a:t>
            </a:r>
            <a:r>
              <a:rPr sz="1800" b="1" spc="5" dirty="0">
                <a:latin typeface="Calibri"/>
                <a:cs typeface="Calibri"/>
              </a:rPr>
              <a:t>ф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ак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ики,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ий,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бъ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ин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8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.д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36335" y="2730950"/>
            <a:ext cx="1280921" cy="494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9176" y="2423172"/>
            <a:ext cx="1604009" cy="51586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93079" y="3005270"/>
            <a:ext cx="1570481" cy="494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00446" y="3020186"/>
            <a:ext cx="1536700" cy="0"/>
          </a:xfrm>
          <a:custGeom>
            <a:avLst/>
            <a:gdLst/>
            <a:ahLst/>
            <a:cxnLst/>
            <a:rect l="l" t="t" r="r" b="b"/>
            <a:pathLst>
              <a:path w="1536700">
                <a:moveTo>
                  <a:pt x="0" y="0"/>
                </a:moveTo>
                <a:lnTo>
                  <a:pt x="1536192" y="0"/>
                </a:lnTo>
              </a:path>
            </a:pathLst>
          </a:custGeom>
          <a:ln w="1651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55920" y="2697492"/>
            <a:ext cx="1732026" cy="51586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9335" y="2697492"/>
            <a:ext cx="421398" cy="51586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2911" y="2971812"/>
            <a:ext cx="1207769" cy="51586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22264" y="3639254"/>
            <a:ext cx="1219962" cy="494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85103" y="3331476"/>
            <a:ext cx="1381505" cy="51586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8000" y="3331476"/>
            <a:ext cx="421398" cy="5158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0720" y="3605796"/>
            <a:ext cx="1591818" cy="51586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49111" y="3880116"/>
            <a:ext cx="1363217" cy="51586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23559" y="2002478"/>
            <a:ext cx="1591817" cy="494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6400" y="1694700"/>
            <a:ext cx="1753361" cy="51586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31152" y="1694700"/>
            <a:ext cx="421398" cy="51586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79008" y="1969020"/>
            <a:ext cx="1985010" cy="51586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589270" y="1802892"/>
            <a:ext cx="2027555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marR="5080" indent="-294640">
              <a:lnSpc>
                <a:spcPct val="100000"/>
              </a:lnSpc>
            </a:pPr>
            <a:r>
              <a:rPr sz="1800" b="1" u="heavy" spc="-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u="heavy" spc="-15" dirty="0">
                <a:solidFill>
                  <a:srgbClr val="C00000"/>
                </a:solidFill>
                <a:latin typeface="Calibri"/>
                <a:cs typeface="Calibri"/>
              </a:rPr>
              <a:t>ед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u="heavy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800" b="1" u="heavy" spc="-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ат</a:t>
            </a:r>
            <a:r>
              <a:rPr sz="1800" b="1" u="heavy" spc="-2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800" b="1" u="heavy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</a:t>
            </a:r>
            <a:r>
              <a:rPr sz="1800" b="1" spc="-35" dirty="0">
                <a:latin typeface="Calibri"/>
                <a:cs typeface="Calibri"/>
              </a:rPr>
              <a:t>ко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  <a:p>
            <a:pPr marR="410845" algn="ctr">
              <a:lnSpc>
                <a:spcPct val="100000"/>
              </a:lnSpc>
              <a:spcBef>
                <a:spcPts val="1410"/>
              </a:spcBef>
            </a:pPr>
            <a:r>
              <a:rPr sz="1800" b="1" u="heavy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Зам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ст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u="heavy" spc="-2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spc="-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ь 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ед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96102" y="3080004"/>
            <a:ext cx="1260475" cy="116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just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со</a:t>
            </a:r>
            <a:r>
              <a:rPr sz="1800" b="1" dirty="0">
                <a:latin typeface="Calibri"/>
                <a:cs typeface="Calibri"/>
              </a:rPr>
              <a:t>ветник</a:t>
            </a:r>
            <a:endParaRPr sz="1800">
              <a:latin typeface="Calibri"/>
              <a:cs typeface="Calibri"/>
            </a:endParaRPr>
          </a:p>
          <a:p>
            <a:pPr marL="12700" marR="5080" indent="22225" algn="just">
              <a:lnSpc>
                <a:spcPct val="100000"/>
              </a:lnSpc>
              <a:spcBef>
                <a:spcPts val="670"/>
              </a:spcBef>
            </a:pPr>
            <a:r>
              <a:rPr sz="1800" b="1" u="heavy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u="heavy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800" b="1" u="heavy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5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ес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ит</a:t>
            </a:r>
            <a:r>
              <a:rPr sz="1800" b="1" spc="-25" dirty="0">
                <a:latin typeface="Calibri"/>
                <a:cs typeface="Calibri"/>
              </a:rPr>
              <a:t>е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ь 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ор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354311" y="3599688"/>
            <a:ext cx="1814322" cy="51282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4311" y="3874008"/>
            <a:ext cx="1780794" cy="51282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54311" y="4148328"/>
            <a:ext cx="1799081" cy="51282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488169" y="3706393"/>
            <a:ext cx="151638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ч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ес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ие 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иа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по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здан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ю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Ш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ВР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72183" y="4053840"/>
            <a:ext cx="2137410" cy="51282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605533" y="4160545"/>
            <a:ext cx="18542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sz="1800" b="1" spc="-35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1800" b="1" spc="-35" dirty="0">
                <a:solidFill>
                  <a:srgbClr val="403052"/>
                </a:solidFill>
                <a:latin typeface="Calibri"/>
                <a:cs typeface="Calibri"/>
              </a:rPr>
              <a:t>ож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ие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 Ш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ВР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18944" y="5120640"/>
            <a:ext cx="1073658" cy="51282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18944" y="5394959"/>
            <a:ext cx="1588770" cy="51282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18944" y="5669279"/>
            <a:ext cx="1299209" cy="51282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18944" y="5943600"/>
            <a:ext cx="762762" cy="51282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350770" y="5228463"/>
            <a:ext cx="125539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Пр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аз 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ирек</a:t>
            </a:r>
            <a:r>
              <a:rPr sz="1800" b="1" spc="-35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ор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 о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з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ан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Ш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ВР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153400" y="4983479"/>
            <a:ext cx="1475231" cy="147828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76816" y="5062728"/>
            <a:ext cx="2326385" cy="5128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76816" y="5337047"/>
            <a:ext cx="1540002" cy="51282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76816" y="5611367"/>
            <a:ext cx="1966722" cy="51282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28631" y="5885688"/>
            <a:ext cx="1174242" cy="51282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711308" y="5170296"/>
            <a:ext cx="199390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аб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от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МБ</a:t>
            </a:r>
            <a:r>
              <a:rPr sz="1800" b="1" spc="-45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«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Ш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№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45</a:t>
            </a:r>
            <a:endParaRPr sz="1800">
              <a:latin typeface="Calibri"/>
              <a:cs typeface="Calibri"/>
            </a:endParaRPr>
          </a:p>
          <a:p>
            <a:pPr marL="64135" marR="313690" indent="-52069">
              <a:lnSpc>
                <a:spcPct val="100000"/>
              </a:lnSpc>
            </a:pP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.</a:t>
            </a:r>
            <a:r>
              <a:rPr sz="1800" b="1" spc="-2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-155" dirty="0">
                <a:solidFill>
                  <a:srgbClr val="403052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.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.</a:t>
            </a:r>
            <a:r>
              <a:rPr sz="1800" b="1" spc="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403052"/>
                </a:solidFill>
                <a:latin typeface="Calibri"/>
                <a:cs typeface="Calibri"/>
              </a:rPr>
              <a:t>Ж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у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ва» </a:t>
            </a:r>
            <a:r>
              <a:rPr sz="1800" b="1" spc="-65" dirty="0">
                <a:solidFill>
                  <a:srgbClr val="403052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. К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уг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0" y="5228282"/>
            <a:ext cx="722491" cy="74991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5478" y="4419713"/>
            <a:ext cx="822650" cy="80862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34953" y="4175804"/>
            <a:ext cx="768196" cy="75509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5071" y="3770376"/>
            <a:ext cx="1331976" cy="133502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4775" y="5126735"/>
            <a:ext cx="1331976" cy="133502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33359" y="3361944"/>
            <a:ext cx="1536192" cy="153619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35296" y="5967174"/>
            <a:ext cx="833658" cy="81945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223" y="2660904"/>
            <a:ext cx="7943850" cy="3466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47" y="1258824"/>
            <a:ext cx="1539240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487" y="2791980"/>
            <a:ext cx="759713" cy="5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63" y="2899562"/>
            <a:ext cx="4775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айт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" y="3142488"/>
            <a:ext cx="1591056" cy="1588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1295" y="569976"/>
            <a:ext cx="1173479" cy="1170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467" y="3484753"/>
            <a:ext cx="1161097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4855" marR="109220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ких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ря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ес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  <a:p>
            <a:pPr marL="12700" indent="10149840">
              <a:lnSpc>
                <a:spcPct val="100000"/>
              </a:lnSpc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осс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ии»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нт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675" y="768984"/>
            <a:ext cx="276733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46505" algn="r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Доп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ая про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есс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програм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а по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ыше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29088" y="1914144"/>
            <a:ext cx="1411224" cy="1408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00031" y="1581911"/>
            <a:ext cx="850392" cy="835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584" y="3264395"/>
            <a:ext cx="287261" cy="348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8456" y="2084832"/>
            <a:ext cx="344805" cy="365760"/>
          </a:xfrm>
          <a:custGeom>
            <a:avLst/>
            <a:gdLst/>
            <a:ahLst/>
            <a:cxnLst/>
            <a:rect l="l" t="t" r="r" b="b"/>
            <a:pathLst>
              <a:path w="344804" h="365760">
                <a:moveTo>
                  <a:pt x="172212" y="0"/>
                </a:moveTo>
                <a:lnTo>
                  <a:pt x="141732" y="150494"/>
                </a:lnTo>
                <a:lnTo>
                  <a:pt x="0" y="182879"/>
                </a:lnTo>
                <a:lnTo>
                  <a:pt x="141732" y="215264"/>
                </a:lnTo>
                <a:lnTo>
                  <a:pt x="172212" y="365759"/>
                </a:lnTo>
                <a:lnTo>
                  <a:pt x="202692" y="215264"/>
                </a:lnTo>
                <a:lnTo>
                  <a:pt x="344424" y="182879"/>
                </a:lnTo>
                <a:lnTo>
                  <a:pt x="202692" y="150494"/>
                </a:lnTo>
                <a:lnTo>
                  <a:pt x="1722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8495" y="3212592"/>
            <a:ext cx="344805" cy="326390"/>
          </a:xfrm>
          <a:custGeom>
            <a:avLst/>
            <a:gdLst/>
            <a:ahLst/>
            <a:cxnLst/>
            <a:rect l="l" t="t" r="r" b="b"/>
            <a:pathLst>
              <a:path w="344804" h="326389">
                <a:moveTo>
                  <a:pt x="172211" y="0"/>
                </a:moveTo>
                <a:lnTo>
                  <a:pt x="141731" y="134238"/>
                </a:lnTo>
                <a:lnTo>
                  <a:pt x="0" y="163068"/>
                </a:lnTo>
                <a:lnTo>
                  <a:pt x="141731" y="191897"/>
                </a:lnTo>
                <a:lnTo>
                  <a:pt x="172211" y="326136"/>
                </a:lnTo>
                <a:lnTo>
                  <a:pt x="202692" y="191897"/>
                </a:lnTo>
                <a:lnTo>
                  <a:pt x="344424" y="163068"/>
                </a:lnTo>
                <a:lnTo>
                  <a:pt x="202692" y="134238"/>
                </a:lnTo>
                <a:lnTo>
                  <a:pt x="172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3103" y="3151632"/>
            <a:ext cx="344805" cy="326390"/>
          </a:xfrm>
          <a:custGeom>
            <a:avLst/>
            <a:gdLst/>
            <a:ahLst/>
            <a:cxnLst/>
            <a:rect l="l" t="t" r="r" b="b"/>
            <a:pathLst>
              <a:path w="344804" h="326389">
                <a:moveTo>
                  <a:pt x="172212" y="0"/>
                </a:moveTo>
                <a:lnTo>
                  <a:pt x="141732" y="134238"/>
                </a:lnTo>
                <a:lnTo>
                  <a:pt x="0" y="163067"/>
                </a:lnTo>
                <a:lnTo>
                  <a:pt x="141732" y="191896"/>
                </a:lnTo>
                <a:lnTo>
                  <a:pt x="172212" y="326135"/>
                </a:lnTo>
                <a:lnTo>
                  <a:pt x="202692" y="191896"/>
                </a:lnTo>
                <a:lnTo>
                  <a:pt x="344424" y="163067"/>
                </a:lnTo>
                <a:lnTo>
                  <a:pt x="202692" y="134238"/>
                </a:lnTo>
                <a:lnTo>
                  <a:pt x="1722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17797" y="6248806"/>
            <a:ext cx="63233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азв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ой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акт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 «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r>
              <a:rPr sz="14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уч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ающ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на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обще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аз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ват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УМ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уч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еб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92511" y="4943855"/>
            <a:ext cx="1776983" cy="1773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6000" y="957072"/>
            <a:ext cx="850392" cy="835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73223" y="1533144"/>
            <a:ext cx="1290065" cy="11742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0480"/>
            <a:ext cx="7553706" cy="793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82981" y="211734"/>
            <a:ext cx="705929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Програ</a:t>
            </a:r>
            <a:r>
              <a:rPr sz="2800" b="1" spc="-15" dirty="0">
                <a:solidFill>
                  <a:srgbClr val="403052"/>
                </a:solidFill>
                <a:latin typeface="Calibri"/>
                <a:cs typeface="Calibri"/>
              </a:rPr>
              <a:t>мм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sz="2800" b="1" spc="-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разви</a:t>
            </a:r>
            <a:r>
              <a:rPr sz="2800" b="1" spc="5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ия</a:t>
            </a:r>
            <a:r>
              <a:rPr sz="2800" b="1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социа</a:t>
            </a:r>
            <a:r>
              <a:rPr sz="2800" b="1" spc="10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ьной</a:t>
            </a:r>
            <a:r>
              <a:rPr sz="2800" b="1" spc="-6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ак</a:t>
            </a:r>
            <a:r>
              <a:rPr sz="2800" b="1" spc="5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ивнос</a:t>
            </a:r>
            <a:r>
              <a:rPr sz="2800" b="1" spc="5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6111" y="457200"/>
            <a:ext cx="5737097" cy="7932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08760" y="835152"/>
            <a:ext cx="4441698" cy="11254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06830" y="638835"/>
            <a:ext cx="5212715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2800" b="1" spc="-35" dirty="0">
                <a:solidFill>
                  <a:srgbClr val="403052"/>
                </a:solidFill>
                <a:latin typeface="Calibri"/>
                <a:cs typeface="Calibri"/>
              </a:rPr>
              <a:t>б</a:t>
            </a:r>
            <a:r>
              <a:rPr sz="2800" b="1" spc="-15" dirty="0">
                <a:solidFill>
                  <a:srgbClr val="403052"/>
                </a:solidFill>
                <a:latin typeface="Calibri"/>
                <a:cs typeface="Calibri"/>
              </a:rPr>
              <a:t>у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чаю</a:t>
            </a:r>
            <a:r>
              <a:rPr sz="2800" b="1" spc="-15" dirty="0">
                <a:solidFill>
                  <a:srgbClr val="403052"/>
                </a:solidFill>
                <a:latin typeface="Calibri"/>
                <a:cs typeface="Calibri"/>
              </a:rPr>
              <a:t>щ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2800" b="1" spc="-50" dirty="0">
                <a:solidFill>
                  <a:srgbClr val="403052"/>
                </a:solidFill>
                <a:latin typeface="Calibri"/>
                <a:cs typeface="Calibri"/>
              </a:rPr>
              <a:t>х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ся</a:t>
            </a:r>
            <a:r>
              <a:rPr sz="2800" b="1" spc="-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нача</a:t>
            </a:r>
            <a:r>
              <a:rPr sz="2800" b="1" spc="10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ьных</a:t>
            </a:r>
            <a:r>
              <a:rPr sz="2800" b="1" spc="-5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2800" b="1" spc="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sz="2800" b="1" spc="-20" dirty="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сов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ts val="4765"/>
              </a:lnSpc>
            </a:pP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«О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лята</a:t>
            </a:r>
            <a:r>
              <a:rPr sz="4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сии»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13560" y="1520916"/>
            <a:ext cx="3832098" cy="922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6260" y="1550669"/>
            <a:ext cx="3773804" cy="0"/>
          </a:xfrm>
          <a:custGeom>
            <a:avLst/>
            <a:gdLst/>
            <a:ahLst/>
            <a:cxnLst/>
            <a:rect l="l" t="t" r="r" b="b"/>
            <a:pathLst>
              <a:path w="3773804">
                <a:moveTo>
                  <a:pt x="0" y="0"/>
                </a:moveTo>
                <a:lnTo>
                  <a:pt x="3773424" y="0"/>
                </a:lnTo>
              </a:path>
            </a:pathLst>
          </a:custGeom>
          <a:ln w="3479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2504" y="569976"/>
            <a:ext cx="850391" cy="835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7952" y="5041391"/>
            <a:ext cx="969263" cy="9692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02309" y="6089396"/>
            <a:ext cx="179133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ры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орг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ции 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ри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1271016"/>
            <a:ext cx="1560576" cy="1563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583" y="2694419"/>
            <a:ext cx="829818" cy="51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054" y="2799867"/>
            <a:ext cx="547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ЙТ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79" y="3093720"/>
            <a:ext cx="1560576" cy="1560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695" y="4605540"/>
            <a:ext cx="1326642" cy="5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5861" y="4714621"/>
            <a:ext cx="10426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нта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кт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60847" y="938783"/>
            <a:ext cx="6931152" cy="5361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8816" y="938783"/>
            <a:ext cx="1853183" cy="1237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4680" y="2054351"/>
            <a:ext cx="2780030" cy="402590"/>
          </a:xfrm>
          <a:custGeom>
            <a:avLst/>
            <a:gdLst/>
            <a:ahLst/>
            <a:cxnLst/>
            <a:rect l="l" t="t" r="r" b="b"/>
            <a:pathLst>
              <a:path w="2780029" h="402589">
                <a:moveTo>
                  <a:pt x="0" y="402336"/>
                </a:moveTo>
                <a:lnTo>
                  <a:pt x="2779776" y="402336"/>
                </a:lnTo>
                <a:lnTo>
                  <a:pt x="2779776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1752" y="231647"/>
            <a:ext cx="944880" cy="947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272" y="1374647"/>
            <a:ext cx="3407664" cy="4108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375" y="5324360"/>
            <a:ext cx="1118222" cy="10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1765" y="5659094"/>
            <a:ext cx="2048368" cy="1198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5167" y="5660135"/>
            <a:ext cx="1289304" cy="853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8414" y="5622264"/>
            <a:ext cx="1118222" cy="10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9344" y="0"/>
            <a:ext cx="5191506" cy="8846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6127" y="472440"/>
            <a:ext cx="4840985" cy="8999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9967" y="1021035"/>
            <a:ext cx="4353306" cy="739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48992" y="181610"/>
            <a:ext cx="4681855" cy="91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4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икл</a:t>
            </a:r>
            <a:r>
              <a:rPr sz="32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еуроч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ых</a:t>
            </a:r>
            <a:r>
              <a:rPr sz="3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зан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ятий</a:t>
            </a:r>
            <a:endParaRPr sz="3200">
              <a:latin typeface="Calibri"/>
              <a:cs typeface="Calibri"/>
            </a:endParaRPr>
          </a:p>
          <a:p>
            <a:pPr marL="93980" algn="ctr">
              <a:lnSpc>
                <a:spcPct val="100000"/>
              </a:lnSpc>
            </a:pPr>
            <a:r>
              <a:rPr sz="3200" b="1" u="heavy" spc="-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C00000"/>
                </a:solidFill>
                <a:latin typeface="Calibri"/>
                <a:cs typeface="Calibri"/>
              </a:rPr>
              <a:t>РА</a:t>
            </a:r>
            <a:r>
              <a:rPr sz="3200" b="1" u="heavy" spc="-7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3200" b="1" u="heavy" spc="-3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3200" b="1" u="heavy" spc="-20" dirty="0">
                <a:solidFill>
                  <a:srgbClr val="C00000"/>
                </a:solidFill>
                <a:latin typeface="Calibri"/>
                <a:cs typeface="Calibri"/>
              </a:rPr>
              <a:t>ОВОР</a:t>
            </a:r>
            <a:r>
              <a:rPr sz="3200" b="1" u="heavy" spc="-7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u="heavy" spc="-3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3200" b="1" u="heavy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C00000"/>
                </a:solidFill>
                <a:latin typeface="Calibri"/>
                <a:cs typeface="Calibri"/>
              </a:rPr>
              <a:t>О ВА</a:t>
            </a:r>
            <a:r>
              <a:rPr sz="3200" b="1" u="heavy" spc="-7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u="heavy" spc="-25" dirty="0">
                <a:solidFill>
                  <a:srgbClr val="C00000"/>
                </a:solidFill>
                <a:latin typeface="Calibri"/>
                <a:cs typeface="Calibri"/>
              </a:rPr>
              <a:t>ЖНОМ 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0167" y="1075980"/>
            <a:ext cx="5779770" cy="95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4888" y="320040"/>
            <a:ext cx="4865370" cy="1232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1023" y="320040"/>
            <a:ext cx="899922" cy="1232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711" y="320040"/>
            <a:ext cx="2143505" cy="1232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30421" y="594131"/>
            <a:ext cx="575056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u="heavy" spc="-1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u="heavy" spc="-30" dirty="0">
                <a:solidFill>
                  <a:srgbClr val="C00000"/>
                </a:solidFill>
                <a:latin typeface="Calibri"/>
                <a:cs typeface="Calibri"/>
              </a:rPr>
              <a:t>Школьный</a:t>
            </a:r>
            <a:r>
              <a:rPr sz="4400" b="1" u="heavy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u="heavy" spc="-25" dirty="0">
                <a:solidFill>
                  <a:srgbClr val="C00000"/>
                </a:solidFill>
                <a:latin typeface="Calibri"/>
                <a:cs typeface="Calibri"/>
              </a:rPr>
              <a:t>прес</a:t>
            </a:r>
            <a:r>
              <a:rPr sz="4400" b="1" u="heavy" spc="-9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u="heavy" spc="-2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4400" b="1" u="heavy" spc="-2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4400" b="1" u="heavy" spc="-25" dirty="0">
                <a:solidFill>
                  <a:srgbClr val="C00000"/>
                </a:solidFill>
                <a:latin typeface="Calibri"/>
                <a:cs typeface="Calibri"/>
              </a:rPr>
              <a:t>центр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1" y="115823"/>
            <a:ext cx="1603247" cy="160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3" y="292620"/>
            <a:ext cx="1418081" cy="4061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383" y="505980"/>
            <a:ext cx="1680210" cy="4061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8383" y="719340"/>
            <a:ext cx="1893569" cy="4061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8383" y="932700"/>
            <a:ext cx="1381505" cy="4061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2239" y="932700"/>
            <a:ext cx="302526" cy="4061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7104" y="932700"/>
            <a:ext cx="787145" cy="4061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53285" y="374167"/>
            <a:ext cx="1753235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ичес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 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ган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ы д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8175" y="1965972"/>
            <a:ext cx="1411986" cy="4061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8175" y="2179332"/>
            <a:ext cx="1250441" cy="4061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175" y="2392692"/>
            <a:ext cx="1472946" cy="4061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8175" y="2606052"/>
            <a:ext cx="1030986" cy="4061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4183" y="2606052"/>
            <a:ext cx="872490" cy="4061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13458" y="2049017"/>
            <a:ext cx="1477645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«Э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гос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911" y="3133344"/>
            <a:ext cx="1453896" cy="14538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8175" y="3654564"/>
            <a:ext cx="1274826" cy="4061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8175" y="3867924"/>
            <a:ext cx="1098041" cy="4061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8175" y="4081284"/>
            <a:ext cx="671322" cy="4061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1848" y="4081284"/>
            <a:ext cx="302526" cy="4061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6711" y="4081284"/>
            <a:ext cx="787145" cy="4061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13458" y="3736746"/>
            <a:ext cx="1052830" cy="62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 пр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ес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1" y="4675632"/>
            <a:ext cx="1377696" cy="13746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8175" y="4998732"/>
            <a:ext cx="842010" cy="4061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8175" y="5212079"/>
            <a:ext cx="1067562" cy="40613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13458" y="5083302"/>
            <a:ext cx="84455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 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58328" y="3526535"/>
            <a:ext cx="3995928" cy="3136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05416" y="487680"/>
            <a:ext cx="2045970" cy="20398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1792" y="1331975"/>
            <a:ext cx="938783" cy="9204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9430" y="2307678"/>
            <a:ext cx="2080013" cy="121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2704" y="5611367"/>
            <a:ext cx="762000" cy="746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17352" y="2410967"/>
            <a:ext cx="938783" cy="9204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3911" y="1280160"/>
            <a:ext cx="752856" cy="7376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1200" y="2798064"/>
            <a:ext cx="862583" cy="8442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72255" y="1478280"/>
            <a:ext cx="4005834" cy="148818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4408" y="3486911"/>
            <a:ext cx="4475226" cy="28872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920741" y="3696970"/>
            <a:ext cx="2647950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5080" indent="-115570">
              <a:lnSpc>
                <a:spcPct val="91500"/>
              </a:lnSpc>
              <a:buClr>
                <a:srgbClr val="001F5F"/>
              </a:buClr>
              <a:buFont typeface="Calibri"/>
              <a:buChar char="•"/>
              <a:tabLst>
                <a:tab pos="128905" algn="l"/>
              </a:tabLst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ер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ти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ти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-30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р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дн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акт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ти,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об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ъя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ия,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3669919"/>
            <a:ext cx="105473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ts val="24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лики ш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лы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20741" y="4753102"/>
            <a:ext cx="199707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indent="-115570">
              <a:lnSpc>
                <a:spcPts val="1500"/>
              </a:lnSpc>
              <a:buClr>
                <a:srgbClr val="001F5F"/>
              </a:buClr>
              <a:buFont typeface="Calibri"/>
              <a:buChar char="•"/>
              <a:tabLst>
                <a:tab pos="128905" algn="l"/>
              </a:tabLst>
            </a:pPr>
            <a:r>
              <a:rPr sz="1300" b="1" spc="-14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ав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ти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цы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300">
              <a:latin typeface="Calibri"/>
              <a:cs typeface="Calibri"/>
            </a:endParaRPr>
          </a:p>
          <a:p>
            <a:pPr marL="128270">
              <a:lnSpc>
                <a:spcPts val="1500"/>
              </a:lnSpc>
            </a:pP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репорт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жи,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тер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вь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04082" y="4788789"/>
            <a:ext cx="76327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азе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20741" y="5627928"/>
            <a:ext cx="266001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5080" indent="-115570">
              <a:lnSpc>
                <a:spcPct val="91500"/>
              </a:lnSpc>
              <a:buClr>
                <a:srgbClr val="001F5F"/>
              </a:buClr>
              <a:buFont typeface="Calibri"/>
              <a:buChar char="•"/>
              <a:tabLst>
                <a:tab pos="128905" algn="l"/>
              </a:tabLst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Акт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ъя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ия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 п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оз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ия,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му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и,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3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э</a:t>
            </a:r>
            <a:r>
              <a:rPr sz="13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пери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ты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1953" y="5753887"/>
            <a:ext cx="12833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уз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584" y="1740407"/>
            <a:ext cx="1392936" cy="13929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6232" y="0"/>
            <a:ext cx="3505962" cy="89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7210">
              <a:lnSpc>
                <a:spcPct val="100000"/>
              </a:lnSpc>
            </a:pPr>
            <a:r>
              <a:rPr spc="-20" dirty="0"/>
              <a:t>Школь</a:t>
            </a:r>
            <a:r>
              <a:rPr spc="-10" dirty="0"/>
              <a:t>н</a:t>
            </a:r>
            <a:r>
              <a:rPr spc="-25" dirty="0"/>
              <a:t>ый</a:t>
            </a:r>
            <a:r>
              <a:rPr spc="40" dirty="0"/>
              <a:t> </a:t>
            </a:r>
            <a:r>
              <a:rPr spc="-15" dirty="0"/>
              <a:t>теа</a:t>
            </a:r>
            <a:r>
              <a:rPr spc="-10" dirty="0"/>
              <a:t>т</a:t>
            </a:r>
            <a:r>
              <a:rPr spc="-20" dirty="0"/>
              <a:t>р</a:t>
            </a:r>
          </a:p>
        </p:txBody>
      </p:sp>
      <p:sp>
        <p:nvSpPr>
          <p:cNvPr id="4" name="object 4"/>
          <p:cNvSpPr/>
          <p:nvPr/>
        </p:nvSpPr>
        <p:spPr>
          <a:xfrm>
            <a:off x="9781031" y="963180"/>
            <a:ext cx="2039874" cy="515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5664" y="1237500"/>
            <a:ext cx="1070609" cy="5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16159" y="1070102"/>
            <a:ext cx="175831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ее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ко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еат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2391" y="716280"/>
            <a:ext cx="1418082" cy="409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2391" y="929639"/>
            <a:ext cx="1680210" cy="40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2391" y="1143000"/>
            <a:ext cx="1177290" cy="409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2391" y="1356360"/>
            <a:ext cx="1945386" cy="409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2391" y="1569719"/>
            <a:ext cx="1475994" cy="409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391" y="1783079"/>
            <a:ext cx="1716786" cy="409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15261" y="812037"/>
            <a:ext cx="1722755" cy="124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 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зд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бщ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ват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х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ган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ях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3727" y="4090428"/>
            <a:ext cx="1299210" cy="4061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3727" y="4303788"/>
            <a:ext cx="1338834" cy="4061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3727" y="4517148"/>
            <a:ext cx="1628394" cy="4061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9264" y="4173092"/>
            <a:ext cx="140462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ган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 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93402" y="2359914"/>
            <a:ext cx="2298065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рн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1–4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кла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ссо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72015" y="3565677"/>
            <a:ext cx="2298065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име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ро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вн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5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кла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ссо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19258" y="4696714"/>
            <a:ext cx="2298065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6985" indent="-25654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рн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вн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7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кла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ссо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19258" y="5808065"/>
            <a:ext cx="229743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715" indent="-25654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рн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вн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оч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9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кла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ссо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19" y="5443728"/>
            <a:ext cx="1841754" cy="4061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19" y="5657088"/>
            <a:ext cx="1735074" cy="4061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0672" y="5527116"/>
            <a:ext cx="157480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 п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25952" y="3206508"/>
            <a:ext cx="2929890" cy="4609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45459" y="3300984"/>
            <a:ext cx="272351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3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До</a:t>
            </a:r>
            <a:r>
              <a:rPr sz="1600" b="1" u="heavy" spc="-10" dirty="0">
                <a:solidFill>
                  <a:srgbClr val="943735"/>
                </a:solidFill>
                <a:latin typeface="Calibri"/>
                <a:cs typeface="Calibri"/>
              </a:rPr>
              <a:t>к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у</a:t>
            </a:r>
            <a:r>
              <a:rPr sz="1600" b="1" u="heavy" spc="-3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м</a:t>
            </a:r>
            <a:r>
              <a:rPr sz="1600" b="1" u="heavy" spc="-36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е</a:t>
            </a:r>
            <a:r>
              <a:rPr sz="1600" b="1" u="heavy" spc="-3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н</a:t>
            </a:r>
            <a:r>
              <a:rPr sz="1600" b="1" u="heavy" spc="-35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ты</a:t>
            </a:r>
            <a:r>
              <a:rPr sz="1600" b="1" u="heavy" spc="-9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ш</a:t>
            </a:r>
            <a:r>
              <a:rPr sz="1600" b="1" u="heavy" spc="-35" dirty="0">
                <a:solidFill>
                  <a:srgbClr val="943735"/>
                </a:solidFill>
                <a:latin typeface="Calibri"/>
                <a:cs typeface="Calibri"/>
              </a:rPr>
              <a:t>к</a:t>
            </a:r>
            <a:r>
              <a:rPr sz="1600" b="1" u="heavy" spc="-30" dirty="0">
                <a:solidFill>
                  <a:srgbClr val="943735"/>
                </a:solidFill>
                <a:latin typeface="Calibri"/>
                <a:cs typeface="Calibri"/>
              </a:rPr>
              <a:t>о</a:t>
            </a:r>
            <a:r>
              <a:rPr sz="1600" b="1" u="heavy" spc="-10" dirty="0">
                <a:solidFill>
                  <a:srgbClr val="943735"/>
                </a:solidFill>
                <a:latin typeface="Calibri"/>
                <a:cs typeface="Calibri"/>
              </a:rPr>
              <a:t>л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ьн</a:t>
            </a:r>
            <a:r>
              <a:rPr sz="1600" b="1" u="heavy" spc="-3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о</a:t>
            </a:r>
            <a:r>
              <a:rPr sz="1600" b="1" u="heavy" spc="-20" dirty="0">
                <a:solidFill>
                  <a:srgbClr val="943735"/>
                </a:solidFill>
                <a:latin typeface="Calibri"/>
                <a:cs typeface="Calibri"/>
              </a:rPr>
              <a:t>г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о</a:t>
            </a:r>
            <a:r>
              <a:rPr sz="1600" b="1" u="heavy" spc="-3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b="1" u="heavy" dirty="0">
                <a:solidFill>
                  <a:srgbClr val="943735"/>
                </a:solidFill>
                <a:latin typeface="Calibri"/>
                <a:cs typeface="Calibri"/>
              </a:rPr>
              <a:t>театра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41191" y="3456419"/>
            <a:ext cx="387845" cy="4122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5615" y="3459479"/>
            <a:ext cx="1661922" cy="4091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1191" y="3669779"/>
            <a:ext cx="387845" cy="4122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5615" y="3672840"/>
            <a:ext cx="1180338" cy="4091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41191" y="3883139"/>
            <a:ext cx="387845" cy="4122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5615" y="3886200"/>
            <a:ext cx="2298954" cy="409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41191" y="4096499"/>
            <a:ext cx="387845" cy="4122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5615" y="4099559"/>
            <a:ext cx="3691890" cy="4091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5615" y="4312920"/>
            <a:ext cx="842010" cy="4091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1191" y="4523219"/>
            <a:ext cx="387845" cy="4122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85615" y="4526279"/>
            <a:ext cx="1604010" cy="4091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41191" y="4736579"/>
            <a:ext cx="387845" cy="41225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5615" y="4739640"/>
            <a:ext cx="2484882" cy="4091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41191" y="4949939"/>
            <a:ext cx="387845" cy="41225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85615" y="4953000"/>
            <a:ext cx="2359914" cy="4091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41191" y="5163299"/>
            <a:ext cx="387845" cy="4122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5615" y="5166359"/>
            <a:ext cx="1628393" cy="4091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46475" y="3543833"/>
            <a:ext cx="3771900" cy="191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рт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ифи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з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есе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 в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реес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 startAt="5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 startAt="5"/>
              <a:tabLst>
                <a:tab pos="35750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Пла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боты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у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че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4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 startAt="5"/>
              <a:tabLst>
                <a:tab pos="357505" algn="l"/>
              </a:tabLst>
            </a:pP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рабо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/р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ис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Clr>
                <a:srgbClr val="001F5F"/>
              </a:buClr>
              <a:buFont typeface="Calibri"/>
              <a:buAutoNum type="arabicPeriod" startAt="5"/>
              <a:tabLst>
                <a:tab pos="357505" algn="l"/>
              </a:tabLst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Фо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96696" y="6187440"/>
            <a:ext cx="2298954" cy="40919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00429" y="6273571"/>
            <a:ext cx="207454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40935" y="5477255"/>
            <a:ext cx="1082039" cy="10820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17135" y="6476994"/>
            <a:ext cx="802386" cy="3810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618990" y="6560007"/>
            <a:ext cx="5810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17464" y="5260847"/>
            <a:ext cx="1597152" cy="15971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50607" y="5312664"/>
            <a:ext cx="1308353" cy="4061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0607" y="5526023"/>
            <a:ext cx="1262633" cy="40613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50607" y="5739384"/>
            <a:ext cx="692657" cy="40613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50607" y="5952744"/>
            <a:ext cx="561581" cy="40613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50607" y="6166103"/>
            <a:ext cx="1219961" cy="40613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0231" y="6379467"/>
            <a:ext cx="918209" cy="4061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255256" y="5396229"/>
            <a:ext cx="104394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рабо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№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им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1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К.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7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ва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Кал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955535" y="4422647"/>
            <a:ext cx="938783" cy="9204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662" y="13503"/>
            <a:ext cx="689908" cy="67813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97578" y="1596923"/>
            <a:ext cx="790312" cy="77683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83420" y="2512660"/>
            <a:ext cx="786644" cy="77168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09182" y="3374288"/>
            <a:ext cx="1477510" cy="86479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10711" y="39623"/>
            <a:ext cx="5273040" cy="39197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2391" y="2362212"/>
            <a:ext cx="1427225" cy="40613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12391" y="2575572"/>
            <a:ext cx="1405890" cy="40613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12391" y="2788932"/>
            <a:ext cx="1710689" cy="40613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12391" y="3002292"/>
            <a:ext cx="963930" cy="40613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12391" y="3215652"/>
            <a:ext cx="1540002" cy="40613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715261" y="2444623"/>
            <a:ext cx="145097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чи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наю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ще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ра, п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го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браз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458200" y="2237232"/>
            <a:ext cx="1143000" cy="11430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58200" y="3407664"/>
            <a:ext cx="1164336" cy="11612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79535" y="5693664"/>
            <a:ext cx="1118616" cy="11186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39" y="2209800"/>
            <a:ext cx="1603248" cy="16062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7160" y="3810000"/>
            <a:ext cx="1493520" cy="14935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0584" y="667512"/>
            <a:ext cx="1600199" cy="159715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58311" y="5654040"/>
            <a:ext cx="1008888" cy="10088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07464" y="4861559"/>
            <a:ext cx="1338072" cy="134112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05216" y="591312"/>
            <a:ext cx="1630679" cy="163068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03919" y="4565903"/>
            <a:ext cx="1094231" cy="109423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" y="15240"/>
            <a:ext cx="3890010" cy="1232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9647" y="15240"/>
            <a:ext cx="1006601" cy="1232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5032" y="15240"/>
            <a:ext cx="4219194" cy="1232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579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z="4400" spc="-30" dirty="0">
                <a:solidFill>
                  <a:srgbClr val="403052"/>
                </a:solidFill>
              </a:rPr>
              <a:t>Н</a:t>
            </a:r>
            <a:r>
              <a:rPr sz="4400" spc="-55" dirty="0">
                <a:solidFill>
                  <a:srgbClr val="403052"/>
                </a:solidFill>
              </a:rPr>
              <a:t>о</a:t>
            </a:r>
            <a:r>
              <a:rPr sz="4400" spc="-30" dirty="0">
                <a:solidFill>
                  <a:srgbClr val="403052"/>
                </a:solidFill>
              </a:rPr>
              <a:t>рм</a:t>
            </a:r>
            <a:r>
              <a:rPr sz="4400" spc="-60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тивно</a:t>
            </a:r>
            <a:r>
              <a:rPr sz="4400" spc="55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–</a:t>
            </a:r>
            <a:r>
              <a:rPr sz="4400" spc="10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пр</a:t>
            </a:r>
            <a:r>
              <a:rPr sz="4400" spc="-40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вовая</a:t>
            </a:r>
            <a:r>
              <a:rPr sz="4400" spc="25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б</a:t>
            </a:r>
            <a:r>
              <a:rPr sz="4400" spc="-50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за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2352" y="5245606"/>
            <a:ext cx="1572768" cy="1572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97793" y="5776518"/>
            <a:ext cx="504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Б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анк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75163" y="6050610"/>
            <a:ext cx="12268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д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ку</a:t>
            </a: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н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т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116" y="1085043"/>
            <a:ext cx="11466195" cy="269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ы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</a:t>
            </a:r>
            <a:r>
              <a:rPr sz="2000" spc="-12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«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сс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10" dirty="0">
                <a:latin typeface="Times New Roman"/>
                <a:cs typeface="Times New Roman"/>
              </a:rPr>
              <a:t>еде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»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29.12.</a:t>
            </a:r>
            <a:r>
              <a:rPr sz="2000" spc="-5" dirty="0">
                <a:latin typeface="Times New Roman"/>
                <a:cs typeface="Times New Roman"/>
              </a:rPr>
              <a:t>20</a:t>
            </a:r>
            <a:r>
              <a:rPr sz="2000" spc="-2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273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н</a:t>
            </a:r>
            <a:r>
              <a:rPr sz="2000" spc="3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се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з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31.07.202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30</a:t>
            </a:r>
            <a:r>
              <a:rPr sz="2000" spc="0" dirty="0">
                <a:latin typeface="Times New Roman"/>
                <a:cs typeface="Times New Roman"/>
              </a:rPr>
              <a:t>4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ФЗ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-25" dirty="0">
                <a:latin typeface="Times New Roman"/>
                <a:cs typeface="Times New Roman"/>
              </a:rPr>
              <a:t> 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02.07.202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322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ФЗ)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5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6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сс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й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12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ци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25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</a:t>
            </a:r>
            <a:r>
              <a:rPr sz="2000" spc="-10" dirty="0">
                <a:latin typeface="Times New Roman"/>
                <a:cs typeface="Times New Roman"/>
              </a:rPr>
              <a:t>5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г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5" dirty="0">
                <a:latin typeface="Times New Roman"/>
                <a:cs typeface="Times New Roman"/>
              </a:rPr>
              <a:t>ри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ее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еа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ор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-25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0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9.05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2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5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996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2.</a:t>
            </a:r>
            <a:r>
              <a:rPr sz="2000" spc="-9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1.20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29</a:t>
            </a:r>
            <a:r>
              <a:rPr sz="2000" spc="-25" dirty="0">
                <a:latin typeface="Times New Roman"/>
                <a:cs typeface="Times New Roman"/>
              </a:rPr>
              <a:t>4</a:t>
            </a:r>
            <a:r>
              <a:rPr sz="2000" spc="0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ио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spc="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сп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аж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ан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ац</a:t>
            </a:r>
            <a:r>
              <a:rPr sz="2000" spc="-25" dirty="0">
                <a:latin typeface="Times New Roman"/>
                <a:cs typeface="Times New Roman"/>
              </a:rPr>
              <a:t>ии</a:t>
            </a:r>
            <a:r>
              <a:rPr sz="2000" spc="-85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  <a:tab pos="1926589" algn="l"/>
                <a:tab pos="3490595" algn="l"/>
                <a:tab pos="5463540" algn="l"/>
                <a:tab pos="7433309" algn="l"/>
                <a:tab pos="8701405" algn="l"/>
                <a:tab pos="10052050" algn="l"/>
                <a:tab pos="10326370" algn="l"/>
              </a:tabLst>
            </a:pP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ь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145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да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ств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ь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рт</a:t>
            </a:r>
            <a:r>
              <a:rPr sz="2000" spc="-15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8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spc="2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бще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бра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</a:t>
            </a:r>
            <a:r>
              <a:rPr sz="2000" spc="-25" dirty="0">
                <a:latin typeface="Times New Roman"/>
                <a:cs typeface="Times New Roman"/>
              </a:rPr>
              <a:t>инп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св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щ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31.0</a:t>
            </a:r>
            <a:r>
              <a:rPr sz="2000" spc="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.202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28</a:t>
            </a:r>
            <a:r>
              <a:rPr sz="2000" spc="-5" dirty="0">
                <a:latin typeface="Times New Roman"/>
                <a:cs typeface="Times New Roman"/>
              </a:rPr>
              <a:t>6,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287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ts val="2390"/>
              </a:lnSpc>
              <a:buFont typeface="MS Gothic"/>
              <a:buChar char="❑"/>
              <a:tabLst>
                <a:tab pos="299720" algn="l"/>
                <a:tab pos="739648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30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бще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бра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ых</a:t>
            </a:r>
            <a:r>
              <a:rPr sz="2000" dirty="0">
                <a:latin typeface="Times New Roman"/>
                <a:cs typeface="Times New Roman"/>
              </a:rPr>
              <a:t>	о</a:t>
            </a:r>
            <a:r>
              <a:rPr sz="2000" spc="-10" dirty="0">
                <a:latin typeface="Times New Roman"/>
                <a:cs typeface="Times New Roman"/>
              </a:rPr>
              <a:t>брга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-5" dirty="0">
                <a:latin typeface="Times New Roman"/>
                <a:cs typeface="Times New Roman"/>
              </a:rPr>
              <a:t>аци</a:t>
            </a:r>
            <a:r>
              <a:rPr sz="2000" spc="-10" dirty="0">
                <a:latin typeface="Times New Roman"/>
                <a:cs typeface="Times New Roman"/>
              </a:rPr>
              <a:t>й)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4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бре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егш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116" y="3818647"/>
            <a:ext cx="11466830" cy="210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че</a:t>
            </a:r>
            <a:r>
              <a:rPr sz="2000" spc="0" dirty="0">
                <a:latin typeface="Times New Roman"/>
                <a:cs typeface="Times New Roman"/>
              </a:rPr>
              <a:t>б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3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spc="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70" dirty="0">
                <a:latin typeface="Times New Roman"/>
                <a:cs typeface="Times New Roman"/>
              </a:rPr>
              <a:t>б</a:t>
            </a:r>
            <a:r>
              <a:rPr sz="2000" spc="-15" dirty="0">
                <a:latin typeface="Times New Roman"/>
                <a:cs typeface="Times New Roman"/>
              </a:rPr>
              <a:t>ъ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25" dirty="0">
                <a:latin typeface="Times New Roman"/>
                <a:cs typeface="Times New Roman"/>
              </a:rPr>
              <a:t>ин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бще</a:t>
            </a:r>
            <a:r>
              <a:rPr sz="2000" spc="-10" dirty="0">
                <a:latin typeface="Times New Roman"/>
                <a:cs typeface="Times New Roman"/>
              </a:rPr>
              <a:t>му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бра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ю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23.06.20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5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22)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  <a:tab pos="1292860" algn="l"/>
                <a:tab pos="3246755" algn="l"/>
                <a:tab pos="4737735" algn="l"/>
                <a:tab pos="5911850" algn="l"/>
                <a:tab pos="7305040" algn="l"/>
                <a:tab pos="8649335" algn="l"/>
                <a:tab pos="9039860" algn="l"/>
                <a:tab pos="9945370" algn="l"/>
                <a:tab pos="10344785" algn="l"/>
                <a:tab pos="10993755" algn="l"/>
              </a:tabLst>
            </a:pPr>
            <a:r>
              <a:rPr sz="2000" spc="-15" dirty="0">
                <a:latin typeface="Times New Roman"/>
                <a:cs typeface="Times New Roman"/>
              </a:rPr>
              <a:t>Ос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70" dirty="0">
                <a:latin typeface="Times New Roman"/>
                <a:cs typeface="Times New Roman"/>
              </a:rPr>
              <a:t>у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ст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25" dirty="0">
                <a:latin typeface="Times New Roman"/>
                <a:cs typeface="Times New Roman"/>
              </a:rPr>
              <a:t>ол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ж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ци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25" dirty="0">
                <a:latin typeface="Times New Roman"/>
                <a:cs typeface="Times New Roman"/>
              </a:rPr>
              <a:t>р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02</a:t>
            </a:r>
            <a:r>
              <a:rPr sz="2000" spc="-1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ор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-55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ав</a:t>
            </a:r>
            <a:r>
              <a:rPr sz="2000" spc="-20" dirty="0">
                <a:latin typeface="Times New Roman"/>
                <a:cs typeface="Times New Roman"/>
              </a:rPr>
              <a:t>ит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29.</a:t>
            </a:r>
            <a:r>
              <a:rPr sz="2000" spc="-70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.201</a:t>
            </a:r>
            <a:r>
              <a:rPr sz="2000" spc="-10" dirty="0">
                <a:latin typeface="Times New Roman"/>
                <a:cs typeface="Times New Roman"/>
              </a:rPr>
              <a:t>4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да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dirty="0">
                <a:latin typeface="Times New Roman"/>
                <a:cs typeface="Times New Roman"/>
              </a:rPr>
              <a:t> 2403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8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-25" dirty="0">
                <a:latin typeface="Times New Roman"/>
                <a:cs typeface="Times New Roman"/>
              </a:rPr>
              <a:t>ид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25" dirty="0">
                <a:latin typeface="Times New Roman"/>
                <a:cs typeface="Times New Roman"/>
              </a:rPr>
              <a:t>9.</a:t>
            </a:r>
            <a:r>
              <a:rPr sz="2000" dirty="0">
                <a:latin typeface="Times New Roman"/>
                <a:cs typeface="Times New Roman"/>
              </a:rPr>
              <a:t>05.</a:t>
            </a:r>
            <a:r>
              <a:rPr sz="2000" spc="-5" dirty="0">
                <a:latin typeface="Times New Roman"/>
                <a:cs typeface="Times New Roman"/>
              </a:rPr>
              <a:t>2</a:t>
            </a:r>
            <a:r>
              <a:rPr sz="2000" spc="-2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7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254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«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70" dirty="0">
                <a:latin typeface="Times New Roman"/>
                <a:cs typeface="Times New Roman"/>
              </a:rPr>
              <a:t>б</a:t>
            </a:r>
            <a:r>
              <a:rPr sz="2000" spc="-15" dirty="0">
                <a:latin typeface="Times New Roman"/>
                <a:cs typeface="Times New Roman"/>
              </a:rPr>
              <a:t>ъ</a:t>
            </a:r>
            <a:r>
              <a:rPr sz="2000" spc="5" dirty="0">
                <a:latin typeface="Times New Roman"/>
                <a:cs typeface="Times New Roman"/>
              </a:rPr>
              <a:t>я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сс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Д</a:t>
            </a:r>
            <a:r>
              <a:rPr sz="2000" spc="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ст</a:t>
            </a:r>
            <a:r>
              <a:rPr sz="2000" spc="-45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65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75" dirty="0">
                <a:latin typeface="Times New Roman"/>
                <a:cs typeface="Times New Roman"/>
              </a:rPr>
              <a:t>«</a:t>
            </a:r>
            <a:r>
              <a:rPr sz="2000" spc="-18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зи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ен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02.07.202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</a:t>
            </a:r>
            <a:r>
              <a:rPr sz="2000" spc="-10" dirty="0">
                <a:latin typeface="Times New Roman"/>
                <a:cs typeface="Times New Roman"/>
              </a:rPr>
              <a:t>0 </a:t>
            </a:r>
            <a:r>
              <a:rPr sz="2000" spc="-75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6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ег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116" y="5953187"/>
            <a:ext cx="425132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latin typeface="Times New Roman"/>
                <a:cs typeface="Times New Roman"/>
              </a:rPr>
              <a:t>б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ции</a:t>
            </a:r>
            <a:r>
              <a:rPr sz="2000" spc="-65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455622"/>
            <a:ext cx="8154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2390"/>
              </a:lnSpc>
              <a:buFont typeface="MS Gothic"/>
              <a:buChar char="❑"/>
              <a:tabLst>
                <a:tab pos="299720" algn="l"/>
                <a:tab pos="979169" algn="l"/>
                <a:tab pos="2430145" algn="l"/>
                <a:tab pos="3872229" algn="l"/>
                <a:tab pos="5259070" algn="l"/>
                <a:tab pos="5683250" algn="l"/>
                <a:tab pos="7006590" algn="l"/>
                <a:tab pos="7332345" algn="l"/>
                <a:tab pos="7762240" algn="l"/>
              </a:tabLst>
            </a:pPr>
            <a:r>
              <a:rPr sz="2000" spc="-18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зи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5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ий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	09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spc="-7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202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dirty="0">
                <a:latin typeface="Times New Roman"/>
                <a:cs typeface="Times New Roman"/>
              </a:rPr>
              <a:t>	8</a:t>
            </a:r>
            <a:r>
              <a:rPr sz="2000" spc="-25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1565" y="1444255"/>
            <a:ext cx="29375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6905" algn="l"/>
                <a:tab pos="2244090" algn="l"/>
              </a:tabLst>
            </a:pPr>
            <a:r>
              <a:rPr sz="2000" spc="-50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464" y="1749055"/>
            <a:ext cx="11260455" cy="332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715">
              <a:lnSpc>
                <a:spcPct val="100000"/>
              </a:lnSpc>
              <a:tabLst>
                <a:tab pos="2265680" algn="l"/>
                <a:tab pos="3454400" algn="l"/>
                <a:tab pos="3872229" algn="l"/>
                <a:tab pos="5341620" algn="l"/>
                <a:tab pos="5634355" algn="l"/>
                <a:tab pos="7115809" algn="l"/>
                <a:tab pos="8862695" algn="l"/>
                <a:tab pos="10277475" algn="l"/>
              </a:tabLst>
            </a:pP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145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да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ст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0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0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иц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он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ы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	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си</a:t>
            </a:r>
            <a:r>
              <a:rPr sz="2000" spc="-25" dirty="0">
                <a:latin typeface="Times New Roman"/>
                <a:cs typeface="Times New Roman"/>
              </a:rPr>
              <a:t>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	д</a:t>
            </a:r>
            <a:r>
              <a:rPr sz="2000" spc="-25" dirty="0">
                <a:latin typeface="Times New Roman"/>
                <a:cs typeface="Times New Roman"/>
              </a:rPr>
              <a:t>у</a:t>
            </a:r>
            <a:r>
              <a:rPr sz="2000" spc="-95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- 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авст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нн</a:t>
            </a:r>
            <a:r>
              <a:rPr sz="2000" spc="-15" dirty="0">
                <a:latin typeface="Times New Roman"/>
                <a:cs typeface="Times New Roman"/>
              </a:rPr>
              <a:t>ых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ц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сте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spc="-65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0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те</a:t>
            </a:r>
            <a:r>
              <a:rPr sz="2000" spc="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ьст</a:t>
            </a:r>
            <a:r>
              <a:rPr sz="2000" spc="-35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201</a:t>
            </a:r>
            <a:r>
              <a:rPr sz="2000" spc="-1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46</a:t>
            </a:r>
            <a:r>
              <a:rPr sz="2000" spc="-20" dirty="0">
                <a:latin typeface="Times New Roman"/>
                <a:cs typeface="Times New Roman"/>
              </a:rPr>
              <a:t>6</a:t>
            </a:r>
            <a:r>
              <a:rPr sz="2000" spc="15" dirty="0">
                <a:latin typeface="Times New Roman"/>
                <a:cs typeface="Times New Roman"/>
              </a:rPr>
              <a:t>"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45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ы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у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ли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ы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пл</a:t>
            </a:r>
            <a:r>
              <a:rPr sz="2000" spc="-8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ае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15" dirty="0">
                <a:latin typeface="Times New Roman"/>
                <a:cs typeface="Times New Roman"/>
              </a:rPr>
              <a:t>ых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х</a:t>
            </a:r>
            <a:r>
              <a:rPr sz="2000" spc="-10" dirty="0">
                <a:latin typeface="Times New Roman"/>
                <a:cs typeface="Times New Roman"/>
              </a:rPr>
              <a:t>»</a:t>
            </a:r>
            <a:endParaRPr sz="2000">
              <a:latin typeface="Times New Roman"/>
              <a:cs typeface="Times New Roman"/>
            </a:endParaRPr>
          </a:p>
          <a:p>
            <a:pPr marL="299085" marR="9525" indent="-286385" algn="just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15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22</a:t>
            </a:r>
            <a:r>
              <a:rPr sz="2000" spc="-1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«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ве</a:t>
            </a:r>
            <a:r>
              <a:rPr sz="2000" spc="20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ж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spc="20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дол</a:t>
            </a:r>
            <a:r>
              <a:rPr sz="2000" spc="-5" dirty="0">
                <a:latin typeface="Times New Roman"/>
                <a:cs typeface="Times New Roman"/>
              </a:rPr>
              <a:t>ж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г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аб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2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</a:t>
            </a:r>
            <a:r>
              <a:rPr sz="2000" spc="-10" dirty="0">
                <a:latin typeface="Times New Roman"/>
                <a:cs typeface="Times New Roman"/>
              </a:rPr>
              <a:t>га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30" dirty="0">
                <a:latin typeface="Times New Roman"/>
                <a:cs typeface="Times New Roman"/>
              </a:rPr>
              <a:t>ий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щ</a:t>
            </a:r>
            <a:r>
              <a:rPr sz="2000" spc="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л</a:t>
            </a:r>
            <a:r>
              <a:rPr sz="2000" spc="0" dirty="0">
                <a:latin typeface="Times New Roman"/>
                <a:cs typeface="Times New Roman"/>
              </a:rPr>
              <a:t>я</a:t>
            </a:r>
            <a:r>
              <a:rPr sz="2000" spc="-20" dirty="0">
                <a:latin typeface="Times New Roman"/>
                <a:cs typeface="Times New Roman"/>
              </a:rPr>
              <a:t>ющ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6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у</a:t>
            </a:r>
            <a:r>
              <a:rPr sz="2000" spc="-15" dirty="0">
                <a:latin typeface="Times New Roman"/>
                <a:cs typeface="Times New Roman"/>
              </a:rPr>
              <a:t>ю</a:t>
            </a:r>
            <a:r>
              <a:rPr sz="2000" spc="-10" dirty="0">
                <a:latin typeface="Times New Roman"/>
                <a:cs typeface="Times New Roman"/>
              </a:rPr>
              <a:t> де</a:t>
            </a:r>
            <a:r>
              <a:rPr sz="2000" spc="-20" dirty="0">
                <a:latin typeface="Times New Roman"/>
                <a:cs typeface="Times New Roman"/>
              </a:rPr>
              <a:t>ят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сть,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25" dirty="0">
                <a:latin typeface="Times New Roman"/>
                <a:cs typeface="Times New Roman"/>
              </a:rPr>
              <a:t>жн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стей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spc="-45" dirty="0">
                <a:latin typeface="Times New Roman"/>
                <a:cs typeface="Times New Roman"/>
              </a:rPr>
              <a:t>у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телей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бра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ых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</a:t>
            </a:r>
            <a:r>
              <a:rPr sz="2000" spc="-10" dirty="0">
                <a:latin typeface="Times New Roman"/>
                <a:cs typeface="Times New Roman"/>
              </a:rPr>
              <a:t>ган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ци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spc="-80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аз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ни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ст</a:t>
            </a:r>
            <a:r>
              <a:rPr sz="2000" spc="-45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70" dirty="0">
                <a:latin typeface="Times New Roman"/>
                <a:cs typeface="Times New Roman"/>
              </a:rPr>
              <a:t>у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spc="3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3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53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30.01.</a:t>
            </a:r>
            <a:r>
              <a:rPr sz="2000" spc="-5" dirty="0">
                <a:latin typeface="Times New Roman"/>
                <a:cs typeface="Times New Roman"/>
              </a:rPr>
              <a:t>2</a:t>
            </a:r>
            <a:r>
              <a:rPr sz="2000" spc="-2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ве</a:t>
            </a:r>
            <a:r>
              <a:rPr sz="2000" spc="-5" dirty="0">
                <a:latin typeface="Times New Roman"/>
                <a:cs typeface="Times New Roman"/>
              </a:rPr>
              <a:t>рж</a:t>
            </a:r>
            <a:r>
              <a:rPr sz="2000" spc="-25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да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«</a:t>
            </a:r>
            <a:r>
              <a:rPr sz="2000" spc="-25" dirty="0">
                <a:latin typeface="Times New Roman"/>
                <a:cs typeface="Times New Roman"/>
              </a:rPr>
              <a:t>Сп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ц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3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ли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70" dirty="0">
                <a:latin typeface="Times New Roman"/>
                <a:cs typeface="Times New Roman"/>
              </a:rPr>
              <a:t>б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пи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0" dirty="0">
                <a:latin typeface="Times New Roman"/>
                <a:cs typeface="Times New Roman"/>
              </a:rPr>
              <a:t>я</a:t>
            </a:r>
            <a:r>
              <a:rPr sz="2000" spc="-25" dirty="0">
                <a:latin typeface="Times New Roman"/>
                <a:cs typeface="Times New Roman"/>
              </a:rPr>
              <a:t>»</a:t>
            </a:r>
            <a:r>
              <a:rPr sz="2000" spc="-15" dirty="0">
                <a:latin typeface="Times New Roman"/>
                <a:cs typeface="Times New Roman"/>
              </a:rPr>
              <a:t>»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Gothic"/>
              <a:buChar char="❑"/>
              <a:tabLst>
                <a:tab pos="299720" algn="l"/>
              </a:tabLst>
            </a:pPr>
            <a:r>
              <a:rPr sz="2000" spc="-20" dirty="0">
                <a:latin typeface="Times New Roman"/>
                <a:cs typeface="Times New Roman"/>
              </a:rPr>
              <a:t>М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ни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свещ</a:t>
            </a:r>
            <a:r>
              <a:rPr sz="2000" spc="-5" dirty="0">
                <a:latin typeface="Times New Roman"/>
                <a:cs typeface="Times New Roman"/>
              </a:rPr>
              <a:t>ени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355</a:t>
            </a:r>
            <a:r>
              <a:rPr sz="2000" spc="-15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2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.01.</a:t>
            </a:r>
            <a:r>
              <a:rPr sz="2000" spc="-2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02</a:t>
            </a: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ап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35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30" dirty="0">
                <a:latin typeface="Times New Roman"/>
                <a:cs typeface="Times New Roman"/>
              </a:rPr>
              <a:t>з</a:t>
            </a:r>
            <a:r>
              <a:rPr sz="2000" spc="-10" dirty="0">
                <a:latin typeface="Times New Roman"/>
                <a:cs typeface="Times New Roman"/>
              </a:rPr>
              <a:t>ъяс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-1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ам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де</a:t>
            </a:r>
            <a:r>
              <a:rPr sz="2000" spc="-30" dirty="0">
                <a:latin typeface="Times New Roman"/>
                <a:cs typeface="Times New Roman"/>
              </a:rPr>
              <a:t>н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лжн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сти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ве</a:t>
            </a:r>
            <a:r>
              <a:rPr sz="2000" spc="-20" dirty="0">
                <a:latin typeface="Times New Roman"/>
                <a:cs typeface="Times New Roman"/>
              </a:rPr>
              <a:t>тни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3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кт</a:t>
            </a:r>
            <a:r>
              <a:rPr sz="2000" dirty="0">
                <a:latin typeface="Times New Roman"/>
                <a:cs typeface="Times New Roman"/>
              </a:rPr>
              <a:t>ор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пи</a:t>
            </a:r>
            <a:r>
              <a:rPr sz="2000" spc="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ни</a:t>
            </a:r>
            <a:r>
              <a:rPr sz="2000" spc="0" dirty="0">
                <a:latin typeface="Times New Roman"/>
                <a:cs typeface="Times New Roman"/>
              </a:rPr>
              <a:t>ю</a:t>
            </a:r>
            <a:r>
              <a:rPr sz="2000" spc="-15" dirty="0">
                <a:latin typeface="Times New Roman"/>
                <a:cs typeface="Times New Roman"/>
              </a:rPr>
              <a:t>»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72219" y="479209"/>
            <a:ext cx="1111872" cy="1092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4717" y="532536"/>
            <a:ext cx="1602759" cy="938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310895"/>
            <a:ext cx="3890010" cy="1232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4447" y="310895"/>
            <a:ext cx="1006601" cy="1232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9832" y="310895"/>
            <a:ext cx="4219194" cy="1232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616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4400" spc="-30" dirty="0">
                <a:solidFill>
                  <a:srgbClr val="403052"/>
                </a:solidFill>
              </a:rPr>
              <a:t>Н</a:t>
            </a:r>
            <a:r>
              <a:rPr sz="4400" spc="-50" dirty="0">
                <a:solidFill>
                  <a:srgbClr val="403052"/>
                </a:solidFill>
              </a:rPr>
              <a:t>о</a:t>
            </a:r>
            <a:r>
              <a:rPr sz="4400" spc="-30" dirty="0">
                <a:solidFill>
                  <a:srgbClr val="403052"/>
                </a:solidFill>
              </a:rPr>
              <a:t>рм</a:t>
            </a:r>
            <a:r>
              <a:rPr sz="4400" spc="-55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тив</a:t>
            </a:r>
            <a:r>
              <a:rPr sz="4400" spc="-20" dirty="0">
                <a:solidFill>
                  <a:srgbClr val="403052"/>
                </a:solidFill>
              </a:rPr>
              <a:t>н</a:t>
            </a:r>
            <a:r>
              <a:rPr sz="4400" spc="-25" dirty="0">
                <a:solidFill>
                  <a:srgbClr val="403052"/>
                </a:solidFill>
              </a:rPr>
              <a:t>о</a:t>
            </a:r>
            <a:r>
              <a:rPr sz="4400" spc="40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–</a:t>
            </a:r>
            <a:r>
              <a:rPr sz="4400" spc="5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правовая</a:t>
            </a:r>
            <a:r>
              <a:rPr sz="4400" spc="25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б</a:t>
            </a:r>
            <a:r>
              <a:rPr sz="4400" spc="-45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за</a:t>
            </a:r>
            <a:endParaRPr sz="4400"/>
          </a:p>
        </p:txBody>
      </p:sp>
      <p:sp>
        <p:nvSpPr>
          <p:cNvPr id="11" name="object 11"/>
          <p:cNvSpPr/>
          <p:nvPr/>
        </p:nvSpPr>
        <p:spPr>
          <a:xfrm>
            <a:off x="6556247" y="5062728"/>
            <a:ext cx="1652016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8960" y="5190744"/>
            <a:ext cx="1417319" cy="1417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696" y="5157215"/>
            <a:ext cx="1557527" cy="1557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7640" y="5312740"/>
            <a:ext cx="1111872" cy="1092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98023" y="4870703"/>
            <a:ext cx="1987296" cy="1987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4943" y="5038344"/>
            <a:ext cx="1676400" cy="1676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832" y="1240855"/>
            <a:ext cx="6336665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MS Gothic"/>
              <a:buChar char="✓"/>
              <a:tabLst>
                <a:tab pos="299720" algn="l"/>
              </a:tabLst>
            </a:pPr>
            <a:r>
              <a:rPr sz="1600" b="1" dirty="0" err="1">
                <a:latin typeface="Calibri"/>
                <a:cs typeface="Calibri"/>
              </a:rPr>
              <a:t>пр</a:t>
            </a:r>
            <a:r>
              <a:rPr sz="1600" b="1" spc="-50" dirty="0" err="1">
                <a:latin typeface="Calibri"/>
                <a:cs typeface="Calibri"/>
              </a:rPr>
              <a:t>о</a:t>
            </a:r>
            <a:r>
              <a:rPr sz="1600" b="1" spc="-30" dirty="0" err="1">
                <a:latin typeface="Calibri"/>
                <a:cs typeface="Calibri"/>
              </a:rPr>
              <a:t>до</a:t>
            </a:r>
            <a:r>
              <a:rPr sz="1600" b="1" spc="-10" dirty="0" err="1">
                <a:latin typeface="Calibri"/>
                <a:cs typeface="Calibri"/>
              </a:rPr>
              <a:t>л</a:t>
            </a:r>
            <a:r>
              <a:rPr sz="1600" b="1" spc="-15" dirty="0" err="1">
                <a:latin typeface="Calibri"/>
                <a:cs typeface="Calibri"/>
              </a:rPr>
              <a:t>ж</a:t>
            </a:r>
            <a:r>
              <a:rPr sz="1600" b="1" spc="-10" dirty="0" err="1">
                <a:latin typeface="Calibri"/>
                <a:cs typeface="Calibri"/>
              </a:rPr>
              <a:t>и</a:t>
            </a:r>
            <a:r>
              <a:rPr sz="1600" b="1" dirty="0" err="1">
                <a:latin typeface="Calibri"/>
                <a:cs typeface="Calibri"/>
              </a:rPr>
              <a:t>т</a:t>
            </a:r>
            <a:r>
              <a:rPr sz="1600" b="1" spc="-50" dirty="0" err="1">
                <a:latin typeface="Calibri"/>
                <a:cs typeface="Calibri"/>
              </a:rPr>
              <a:t>е</a:t>
            </a:r>
            <a:r>
              <a:rPr sz="1600" b="1" spc="-10" dirty="0" err="1">
                <a:latin typeface="Calibri"/>
                <a:cs typeface="Calibri"/>
              </a:rPr>
              <a:t>л</a:t>
            </a:r>
            <a:r>
              <a:rPr sz="1600" b="1" spc="-5" dirty="0" err="1">
                <a:latin typeface="Calibri"/>
                <a:cs typeface="Calibri"/>
              </a:rPr>
              <a:t>ь</a:t>
            </a:r>
            <a:r>
              <a:rPr sz="1600" b="1" spc="5" dirty="0" err="1">
                <a:latin typeface="Calibri"/>
                <a:cs typeface="Calibri"/>
              </a:rPr>
              <a:t>н</a:t>
            </a:r>
            <a:r>
              <a:rPr sz="1600" b="1" dirty="0" err="1">
                <a:latin typeface="Calibri"/>
                <a:cs typeface="Calibri"/>
              </a:rPr>
              <a:t>ос</a:t>
            </a:r>
            <a:r>
              <a:rPr sz="1600" b="1" spc="-10" dirty="0" err="1">
                <a:latin typeface="Calibri"/>
                <a:cs typeface="Calibri"/>
              </a:rPr>
              <a:t>т</a:t>
            </a:r>
            <a:r>
              <a:rPr sz="1600" b="1" dirty="0" err="1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1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</a:t>
            </a:r>
            <a:r>
              <a:rPr sz="1600" b="1" spc="-30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оч</a:t>
            </a:r>
            <a:r>
              <a:rPr sz="1600" b="1" spc="-15" dirty="0">
                <a:latin typeface="Calibri"/>
                <a:cs typeface="Calibri"/>
              </a:rPr>
              <a:t>е</a:t>
            </a:r>
            <a:r>
              <a:rPr sz="1600" b="1" spc="-20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о </a:t>
            </a:r>
            <a:r>
              <a:rPr sz="1600" b="1" spc="1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м</a:t>
            </a:r>
            <a:r>
              <a:rPr sz="1600" b="1" spc="-15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 </a:t>
            </a:r>
            <a:r>
              <a:rPr sz="1600" b="1" spc="1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6 </a:t>
            </a:r>
            <a:r>
              <a:rPr sz="1600" b="1" spc="1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час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в </a:t>
            </a:r>
            <a:r>
              <a:rPr sz="1600" b="1" spc="1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 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</a:t>
            </a:r>
            <a:r>
              <a:rPr sz="1600" b="1" dirty="0">
                <a:latin typeface="Calibri"/>
                <a:cs typeface="Calibri"/>
              </a:rPr>
              <a:t>ю 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на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у</a:t>
            </a:r>
            <a:endParaRPr sz="1600" dirty="0">
              <a:latin typeface="Calibri"/>
              <a:cs typeface="Calibri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200"/>
              </a:spcBef>
              <a:buFont typeface="MS Gothic"/>
              <a:buChar char="✓"/>
              <a:tabLst>
                <a:tab pos="299720" algn="l"/>
              </a:tabLst>
            </a:pPr>
            <a:r>
              <a:rPr sz="1600" b="1" dirty="0">
                <a:latin typeface="Calibri"/>
                <a:cs typeface="Calibri"/>
              </a:rPr>
              <a:t>уров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ь  </a:t>
            </a:r>
            <a:r>
              <a:rPr sz="1600" b="1" spc="-1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азов</a:t>
            </a:r>
            <a:r>
              <a:rPr sz="1600" b="1" spc="-35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я  </a:t>
            </a:r>
            <a:r>
              <a:rPr sz="1600" b="1" spc="-1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ср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е </a:t>
            </a:r>
            <a:r>
              <a:rPr sz="1600" b="1" spc="1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</a:t>
            </a:r>
            <a:r>
              <a:rPr sz="1600" b="1" spc="-35" dirty="0">
                <a:latin typeface="Calibri"/>
                <a:cs typeface="Calibri"/>
              </a:rPr>
              <a:t>ф</a:t>
            </a:r>
            <a:r>
              <a:rPr sz="1600" b="1" dirty="0">
                <a:latin typeface="Calibri"/>
                <a:cs typeface="Calibri"/>
              </a:rPr>
              <a:t>есс</a:t>
            </a:r>
            <a:r>
              <a:rPr sz="1600" b="1" spc="-1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л</a:t>
            </a:r>
            <a:r>
              <a:rPr sz="1600" b="1" spc="-5" dirty="0">
                <a:latin typeface="Calibri"/>
                <a:cs typeface="Calibri"/>
              </a:rPr>
              <a:t>ь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е  </a:t>
            </a:r>
            <a:r>
              <a:rPr sz="1600" b="1" spc="-1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ил</a:t>
            </a:r>
            <a:r>
              <a:rPr sz="1600" b="1" dirty="0">
                <a:latin typeface="Calibri"/>
                <a:cs typeface="Calibri"/>
              </a:rPr>
              <a:t>и  </a:t>
            </a:r>
            <a:r>
              <a:rPr sz="1600" b="1" spc="-18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ыс</a:t>
            </a:r>
            <a:r>
              <a:rPr sz="1600" b="1" spc="-10" dirty="0">
                <a:latin typeface="Calibri"/>
                <a:cs typeface="Calibri"/>
              </a:rPr>
              <a:t>ш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е о</a:t>
            </a:r>
            <a:r>
              <a:rPr sz="1600" b="1" spc="5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ра</a:t>
            </a:r>
            <a:r>
              <a:rPr sz="1600" b="1" spc="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е,     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-3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ч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ю</a:t>
            </a:r>
            <a:r>
              <a:rPr sz="1600" b="1" spc="-45" dirty="0">
                <a:latin typeface="Calibri"/>
                <a:cs typeface="Calibri"/>
              </a:rPr>
              <a:t>щ</a:t>
            </a:r>
            <a:r>
              <a:rPr sz="1600" b="1" dirty="0">
                <a:latin typeface="Calibri"/>
                <a:cs typeface="Calibri"/>
              </a:rPr>
              <a:t>ее     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3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ли</a:t>
            </a:r>
            <a:r>
              <a:rPr sz="1600" b="1" spc="-5" dirty="0">
                <a:latin typeface="Calibri"/>
                <a:cs typeface="Calibri"/>
              </a:rPr>
              <a:t>ф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ац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15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ы</a:t>
            </a:r>
            <a:r>
              <a:rPr sz="1600" b="1" dirty="0">
                <a:latin typeface="Calibri"/>
                <a:cs typeface="Calibri"/>
              </a:rPr>
              <a:t>м     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тр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ия</a:t>
            </a:r>
            <a:r>
              <a:rPr sz="1600" b="1" dirty="0">
                <a:latin typeface="Calibri"/>
                <a:cs typeface="Calibri"/>
              </a:rPr>
              <a:t>, у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аза</a:t>
            </a:r>
            <a:r>
              <a:rPr sz="1600" b="1" spc="5" dirty="0">
                <a:latin typeface="Calibri"/>
                <a:cs typeface="Calibri"/>
              </a:rPr>
              <a:t>нн</a:t>
            </a:r>
            <a:r>
              <a:rPr sz="1600" b="1" dirty="0">
                <a:latin typeface="Calibri"/>
                <a:cs typeface="Calibri"/>
              </a:rPr>
              <a:t>ым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</a:t>
            </a:r>
            <a:r>
              <a:rPr sz="1600" b="1" spc="-10" dirty="0">
                <a:latin typeface="Calibri"/>
                <a:cs typeface="Calibri"/>
              </a:rPr>
              <a:t>ф</a:t>
            </a: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дарте</a:t>
            </a:r>
            <a:endParaRPr sz="1600" dirty="0">
              <a:latin typeface="Calibri"/>
              <a:cs typeface="Calibri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200"/>
              </a:spcBef>
              <a:buFont typeface="MS Gothic"/>
              <a:buChar char="✓"/>
              <a:tabLst>
                <a:tab pos="299720" algn="l"/>
              </a:tabLst>
            </a:pPr>
            <a:r>
              <a:rPr sz="1600" b="1" dirty="0">
                <a:latin typeface="Calibri"/>
                <a:cs typeface="Calibri"/>
              </a:rPr>
              <a:t>п</a:t>
            </a:r>
            <a:r>
              <a:rPr sz="1600" b="1" spc="-5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5" dirty="0">
                <a:latin typeface="Calibri"/>
                <a:cs typeface="Calibri"/>
              </a:rPr>
              <a:t>ч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5" dirty="0">
                <a:latin typeface="Calibri"/>
                <a:cs typeface="Calibri"/>
              </a:rPr>
              <a:t>я</a:t>
            </a:r>
            <a:r>
              <a:rPr sz="1600" b="1" dirty="0">
                <a:latin typeface="Calibri"/>
                <a:cs typeface="Calibri"/>
              </a:rPr>
              <a:t>ется  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ек</a:t>
            </a:r>
            <a:r>
              <a:rPr sz="1600" b="1" spc="-35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у  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ра</a:t>
            </a:r>
            <a:r>
              <a:rPr sz="1600" b="1" spc="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</a:t>
            </a:r>
            <a:r>
              <a:rPr sz="1600" b="1" dirty="0">
                <a:latin typeface="Calibri"/>
                <a:cs typeface="Calibri"/>
              </a:rPr>
              <a:t>ь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ой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10" dirty="0">
                <a:latin typeface="Calibri"/>
                <a:cs typeface="Calibri"/>
              </a:rPr>
              <a:t>н</a:t>
            </a:r>
            <a:r>
              <a:rPr sz="1600" b="1" spc="-30" dirty="0">
                <a:latin typeface="Calibri"/>
                <a:cs typeface="Calibri"/>
              </a:rPr>
              <a:t>и</a:t>
            </a:r>
            <a:r>
              <a:rPr sz="1600" b="1" spc="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ц</a:t>
            </a:r>
            <a:r>
              <a:rPr sz="1600" b="1" spc="-3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,  </a:t>
            </a:r>
            <a:r>
              <a:rPr sz="1600" b="1" spc="-1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  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60" dirty="0">
                <a:latin typeface="Calibri"/>
                <a:cs typeface="Calibri"/>
              </a:rPr>
              <a:t>ж</a:t>
            </a:r>
            <a:r>
              <a:rPr sz="1600" b="1" dirty="0">
                <a:latin typeface="Calibri"/>
                <a:cs typeface="Calibri"/>
              </a:rPr>
              <a:t>е м</a:t>
            </a:r>
            <a:r>
              <a:rPr sz="1600" b="1" spc="-20" dirty="0">
                <a:latin typeface="Calibri"/>
                <a:cs typeface="Calibri"/>
              </a:rPr>
              <a:t>у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5" dirty="0">
                <a:latin typeface="Calibri"/>
                <a:cs typeface="Calibri"/>
              </a:rPr>
              <a:t>ц</a:t>
            </a:r>
            <a:r>
              <a:rPr sz="1600" b="1" spc="-3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па</a:t>
            </a:r>
            <a:r>
              <a:rPr sz="1600" b="1" spc="-10" dirty="0">
                <a:latin typeface="Calibri"/>
                <a:cs typeface="Calibri"/>
              </a:rPr>
              <a:t>л</a:t>
            </a:r>
            <a:r>
              <a:rPr sz="1600" b="1" spc="-30" dirty="0">
                <a:latin typeface="Calibri"/>
                <a:cs typeface="Calibri"/>
              </a:rPr>
              <a:t>ь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му   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оо</a:t>
            </a:r>
            <a:r>
              <a:rPr sz="1600" b="1" spc="-30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у     </a:t>
            </a:r>
            <a:r>
              <a:rPr sz="1600" b="1" spc="-1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а   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     </a:t>
            </a:r>
            <a:r>
              <a:rPr sz="1600" b="1" spc="-1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-25" dirty="0">
                <a:latin typeface="Calibri"/>
                <a:cs typeface="Calibri"/>
              </a:rPr>
              <a:t>щ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-30" dirty="0">
                <a:latin typeface="Calibri"/>
                <a:cs typeface="Calibri"/>
              </a:rPr>
              <a:t>до</a:t>
            </a:r>
            <a:r>
              <a:rPr sz="1600" b="1" spc="-10" dirty="0">
                <a:latin typeface="Calibri"/>
                <a:cs typeface="Calibri"/>
              </a:rPr>
              <a:t>л</a:t>
            </a:r>
            <a:r>
              <a:rPr sz="1600" b="1" spc="-15" dirty="0">
                <a:latin typeface="Calibri"/>
                <a:cs typeface="Calibri"/>
              </a:rPr>
              <a:t>ж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ос</a:t>
            </a:r>
            <a:r>
              <a:rPr sz="1600" b="1" spc="-1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ос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ет</a:t>
            </a:r>
            <a:r>
              <a:rPr sz="1600" b="1" spc="-25" dirty="0">
                <a:latin typeface="Calibri"/>
                <a:cs typeface="Calibri"/>
              </a:rPr>
              <a:t>ц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0" y="999744"/>
            <a:ext cx="4898898" cy="2686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0692" y="1028700"/>
            <a:ext cx="4800600" cy="2587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0692" y="1028700"/>
            <a:ext cx="4800600" cy="2588260"/>
          </a:xfrm>
          <a:custGeom>
            <a:avLst/>
            <a:gdLst/>
            <a:ahLst/>
            <a:cxnLst/>
            <a:rect l="l" t="t" r="r" b="b"/>
            <a:pathLst>
              <a:path w="4800600" h="2588260">
                <a:moveTo>
                  <a:pt x="0" y="2587752"/>
                </a:moveTo>
                <a:lnTo>
                  <a:pt x="4800600" y="2587752"/>
                </a:lnTo>
                <a:lnTo>
                  <a:pt x="4800600" y="0"/>
                </a:lnTo>
                <a:lnTo>
                  <a:pt x="0" y="0"/>
                </a:lnTo>
                <a:lnTo>
                  <a:pt x="0" y="2587752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3759" y="762000"/>
            <a:ext cx="4472178" cy="805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9480" y="707136"/>
            <a:ext cx="4371594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4066" y="790955"/>
            <a:ext cx="4373851" cy="707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4052" y="790955"/>
            <a:ext cx="4373880" cy="707390"/>
          </a:xfrm>
          <a:custGeom>
            <a:avLst/>
            <a:gdLst/>
            <a:ahLst/>
            <a:cxnLst/>
            <a:rect l="l" t="t" r="r" b="b"/>
            <a:pathLst>
              <a:path w="4373880" h="707390">
                <a:moveTo>
                  <a:pt x="0" y="117856"/>
                </a:moveTo>
                <a:lnTo>
                  <a:pt x="7781" y="75609"/>
                </a:lnTo>
                <a:lnTo>
                  <a:pt x="29201" y="40149"/>
                </a:lnTo>
                <a:lnTo>
                  <a:pt x="61374" y="14363"/>
                </a:lnTo>
                <a:lnTo>
                  <a:pt x="101416" y="1134"/>
                </a:lnTo>
                <a:lnTo>
                  <a:pt x="4256024" y="0"/>
                </a:lnTo>
                <a:lnTo>
                  <a:pt x="4270682" y="900"/>
                </a:lnTo>
                <a:lnTo>
                  <a:pt x="4310987" y="13548"/>
                </a:lnTo>
                <a:lnTo>
                  <a:pt x="4343542" y="38873"/>
                </a:lnTo>
                <a:lnTo>
                  <a:pt x="4365464" y="73990"/>
                </a:lnTo>
                <a:lnTo>
                  <a:pt x="4373865" y="116014"/>
                </a:lnTo>
                <a:lnTo>
                  <a:pt x="4373880" y="589280"/>
                </a:lnTo>
                <a:lnTo>
                  <a:pt x="4372979" y="603938"/>
                </a:lnTo>
                <a:lnTo>
                  <a:pt x="4360331" y="644243"/>
                </a:lnTo>
                <a:lnTo>
                  <a:pt x="4335006" y="676798"/>
                </a:lnTo>
                <a:lnTo>
                  <a:pt x="4299889" y="698720"/>
                </a:lnTo>
                <a:lnTo>
                  <a:pt x="4257865" y="707121"/>
                </a:lnTo>
                <a:lnTo>
                  <a:pt x="117855" y="707136"/>
                </a:lnTo>
                <a:lnTo>
                  <a:pt x="103197" y="706235"/>
                </a:lnTo>
                <a:lnTo>
                  <a:pt x="62892" y="693587"/>
                </a:lnTo>
                <a:lnTo>
                  <a:pt x="30337" y="668262"/>
                </a:lnTo>
                <a:lnTo>
                  <a:pt x="8415" y="633145"/>
                </a:lnTo>
                <a:lnTo>
                  <a:pt x="14" y="591121"/>
                </a:lnTo>
                <a:lnTo>
                  <a:pt x="0" y="117856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18654" y="890676"/>
            <a:ext cx="388366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М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ль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анс</a:t>
            </a:r>
            <a:r>
              <a:rPr sz="2800" spc="-15" dirty="0">
                <a:latin typeface="Calibri"/>
                <a:cs typeface="Calibri"/>
              </a:rPr>
              <a:t>ир</a:t>
            </a:r>
            <a:r>
              <a:rPr sz="2800" dirty="0">
                <a:latin typeface="Calibri"/>
                <a:cs typeface="Calibri"/>
              </a:rPr>
              <a:t>ова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0133" y="1281582"/>
            <a:ext cx="30568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Зе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spc="-3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spc="-15" dirty="0">
                <a:latin typeface="Calibri"/>
                <a:cs typeface="Calibri"/>
              </a:rPr>
              <a:t>ь</a:t>
            </a:r>
            <a:r>
              <a:rPr sz="1200" dirty="0">
                <a:latin typeface="Calibri"/>
                <a:cs typeface="Calibri"/>
              </a:rPr>
              <a:t>ная</a:t>
            </a:r>
            <a:r>
              <a:rPr sz="1200" spc="-5" dirty="0">
                <a:latin typeface="Calibri"/>
                <a:cs typeface="Calibri"/>
              </a:rPr>
              <a:t> с</a:t>
            </a:r>
            <a:r>
              <a:rPr sz="1200" spc="-20" dirty="0">
                <a:latin typeface="Calibri"/>
                <a:cs typeface="Calibri"/>
              </a:rPr>
              <a:t>х</a:t>
            </a:r>
            <a:r>
              <a:rPr sz="1200" dirty="0">
                <a:latin typeface="Calibri"/>
                <a:cs typeface="Calibri"/>
              </a:rPr>
              <a:t>ема</a:t>
            </a:r>
            <a:r>
              <a:rPr sz="1200" spc="-10" dirty="0">
                <a:latin typeface="Calibri"/>
                <a:cs typeface="Calibri"/>
              </a:rPr>
              <a:t> тр</a:t>
            </a:r>
            <a:r>
              <a:rPr sz="1200" spc="-4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тро</a:t>
            </a:r>
            <a:r>
              <a:rPr sz="1200" dirty="0">
                <a:latin typeface="Calibri"/>
                <a:cs typeface="Calibri"/>
              </a:rPr>
              <a:t>й</a:t>
            </a:r>
            <a:r>
              <a:rPr sz="1200" spc="-10" dirty="0">
                <a:latin typeface="Calibri"/>
                <a:cs typeface="Calibri"/>
              </a:rPr>
              <a:t>ст</a:t>
            </a:r>
            <a:r>
              <a:rPr sz="1200" dirty="0">
                <a:latin typeface="Calibri"/>
                <a:cs typeface="Calibri"/>
              </a:rPr>
              <a:t>ва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ни</a:t>
            </a:r>
            <a:r>
              <a:rPr sz="1200" spc="-35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9897" y="1737360"/>
            <a:ext cx="1493520" cy="594360"/>
          </a:xfrm>
          <a:custGeom>
            <a:avLst/>
            <a:gdLst/>
            <a:ahLst/>
            <a:cxnLst/>
            <a:rect l="l" t="t" r="r" b="b"/>
            <a:pathLst>
              <a:path w="1493520" h="594360">
                <a:moveTo>
                  <a:pt x="1394458" y="0"/>
                </a:moveTo>
                <a:lnTo>
                  <a:pt x="98599" y="1"/>
                </a:lnTo>
                <a:lnTo>
                  <a:pt x="57001" y="9335"/>
                </a:lnTo>
                <a:lnTo>
                  <a:pt x="24160" y="34204"/>
                </a:lnTo>
                <a:lnTo>
                  <a:pt x="4167" y="70516"/>
                </a:lnTo>
                <a:lnTo>
                  <a:pt x="0" y="495759"/>
                </a:lnTo>
                <a:lnTo>
                  <a:pt x="1132" y="510345"/>
                </a:lnTo>
                <a:lnTo>
                  <a:pt x="16099" y="549479"/>
                </a:lnTo>
                <a:lnTo>
                  <a:pt x="45237" y="578492"/>
                </a:lnTo>
                <a:lnTo>
                  <a:pt x="84454" y="593292"/>
                </a:lnTo>
                <a:lnTo>
                  <a:pt x="99058" y="594360"/>
                </a:lnTo>
                <a:lnTo>
                  <a:pt x="1394918" y="594358"/>
                </a:lnTo>
                <a:lnTo>
                  <a:pt x="1436515" y="585024"/>
                </a:lnTo>
                <a:lnTo>
                  <a:pt x="1469357" y="560155"/>
                </a:lnTo>
                <a:lnTo>
                  <a:pt x="1489349" y="523843"/>
                </a:lnTo>
                <a:lnTo>
                  <a:pt x="1493517" y="98600"/>
                </a:lnTo>
                <a:lnTo>
                  <a:pt x="1492385" y="84014"/>
                </a:lnTo>
                <a:lnTo>
                  <a:pt x="1477418" y="44880"/>
                </a:lnTo>
                <a:lnTo>
                  <a:pt x="1448280" y="15867"/>
                </a:lnTo>
                <a:lnTo>
                  <a:pt x="1409063" y="1067"/>
                </a:lnTo>
                <a:lnTo>
                  <a:pt x="1394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89544" y="1790700"/>
            <a:ext cx="10153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0,5 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тав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и 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со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тн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622422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87712" y="1737360"/>
            <a:ext cx="1496695" cy="594360"/>
          </a:xfrm>
          <a:custGeom>
            <a:avLst/>
            <a:gdLst/>
            <a:ahLst/>
            <a:cxnLst/>
            <a:rect l="l" t="t" r="r" b="b"/>
            <a:pathLst>
              <a:path w="1496695" h="594360">
                <a:moveTo>
                  <a:pt x="1397506" y="0"/>
                </a:moveTo>
                <a:lnTo>
                  <a:pt x="98599" y="1"/>
                </a:lnTo>
                <a:lnTo>
                  <a:pt x="57001" y="9335"/>
                </a:lnTo>
                <a:lnTo>
                  <a:pt x="24160" y="34204"/>
                </a:lnTo>
                <a:lnTo>
                  <a:pt x="4167" y="70516"/>
                </a:lnTo>
                <a:lnTo>
                  <a:pt x="0" y="495759"/>
                </a:lnTo>
                <a:lnTo>
                  <a:pt x="1132" y="510345"/>
                </a:lnTo>
                <a:lnTo>
                  <a:pt x="16099" y="549479"/>
                </a:lnTo>
                <a:lnTo>
                  <a:pt x="45237" y="578492"/>
                </a:lnTo>
                <a:lnTo>
                  <a:pt x="84454" y="593292"/>
                </a:lnTo>
                <a:lnTo>
                  <a:pt x="99058" y="594360"/>
                </a:lnTo>
                <a:lnTo>
                  <a:pt x="1397966" y="594358"/>
                </a:lnTo>
                <a:lnTo>
                  <a:pt x="1439563" y="585024"/>
                </a:lnTo>
                <a:lnTo>
                  <a:pt x="1472405" y="560155"/>
                </a:lnTo>
                <a:lnTo>
                  <a:pt x="1492397" y="523843"/>
                </a:lnTo>
                <a:lnTo>
                  <a:pt x="1496565" y="98600"/>
                </a:lnTo>
                <a:lnTo>
                  <a:pt x="1495433" y="84014"/>
                </a:lnTo>
                <a:lnTo>
                  <a:pt x="1480466" y="44880"/>
                </a:lnTo>
                <a:lnTo>
                  <a:pt x="1451328" y="15867"/>
                </a:lnTo>
                <a:lnTo>
                  <a:pt x="1412111" y="1067"/>
                </a:lnTo>
                <a:lnTo>
                  <a:pt x="13975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853041" y="1790700"/>
            <a:ext cx="1738630" cy="129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195" marR="450215" indent="5715">
              <a:lnSpc>
                <a:spcPct val="100000"/>
              </a:lnSpc>
            </a:pP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0,5 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тав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и 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со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тн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622422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10"/>
              </a:spcBef>
            </a:pPr>
            <a:r>
              <a:rPr sz="1400" spc="-10" dirty="0">
                <a:latin typeface="Calibri"/>
                <a:cs typeface="Calibri"/>
              </a:rPr>
              <a:t>в </a:t>
            </a:r>
            <a:r>
              <a:rPr sz="1400" spc="-25" dirty="0">
                <a:latin typeface="Calibri"/>
                <a:cs typeface="Calibri"/>
              </a:rPr>
              <a:t>Ф</a:t>
            </a:r>
            <a:r>
              <a:rPr sz="1400" spc="-10" dirty="0">
                <a:latin typeface="Calibri"/>
                <a:cs typeface="Calibri"/>
              </a:rPr>
              <a:t>ГБУ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</a:t>
            </a:r>
            <a:r>
              <a:rPr sz="1400" spc="-35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ос</a:t>
            </a:r>
            <a:r>
              <a:rPr sz="1400" spc="-45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45" dirty="0">
                <a:latin typeface="Calibri"/>
                <a:cs typeface="Calibri"/>
              </a:rPr>
              <a:t>ц</a:t>
            </a:r>
            <a:r>
              <a:rPr sz="1400" spc="-10" dirty="0">
                <a:latin typeface="Calibri"/>
                <a:cs typeface="Calibri"/>
              </a:rPr>
              <a:t>ен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»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м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ах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м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50" dirty="0">
                <a:latin typeface="Calibri"/>
                <a:cs typeface="Calibri"/>
              </a:rPr>
              <a:t>щ</a:t>
            </a:r>
            <a:r>
              <a:rPr sz="1400" spc="-10" dirty="0">
                <a:latin typeface="Calibri"/>
                <a:cs typeface="Calibri"/>
              </a:rPr>
              <a:t>ен</a:t>
            </a:r>
            <a:r>
              <a:rPr sz="1400" spc="-2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spc="-10" dirty="0">
                <a:latin typeface="Calibri"/>
                <a:cs typeface="Calibri"/>
              </a:rPr>
              <a:t>жн</a:t>
            </a:r>
            <a:r>
              <a:rPr sz="1400" spc="-5" dirty="0">
                <a:latin typeface="Calibri"/>
                <a:cs typeface="Calibri"/>
              </a:rPr>
              <a:t>ос</a:t>
            </a:r>
            <a:r>
              <a:rPr sz="1400" spc="-4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й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84283" y="1871979"/>
            <a:ext cx="20320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50989" y="2456179"/>
            <a:ext cx="229044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в </a:t>
            </a:r>
            <a:r>
              <a:rPr sz="1400" spc="-25" dirty="0">
                <a:latin typeface="Calibri"/>
                <a:cs typeface="Calibri"/>
              </a:rPr>
              <a:t>шт</a:t>
            </a:r>
            <a:r>
              <a:rPr sz="1400" spc="-10" dirty="0">
                <a:latin typeface="Calibri"/>
                <a:cs typeface="Calibri"/>
              </a:rPr>
              <a:t>а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пи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ан</a:t>
            </a:r>
            <a:r>
              <a:rPr sz="1400" spc="-2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ш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spc="-10" dirty="0">
                <a:latin typeface="Calibri"/>
                <a:cs typeface="Calibri"/>
              </a:rPr>
              <a:t>ы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(з</a:t>
            </a:r>
            <a:r>
              <a:rPr sz="1400" spc="-10" dirty="0">
                <a:latin typeface="Calibri"/>
                <a:cs typeface="Calibri"/>
              </a:rPr>
              <a:t>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ч</a:t>
            </a:r>
            <a:r>
              <a:rPr sz="1400" spc="-10" dirty="0">
                <a:latin typeface="Calibri"/>
                <a:cs typeface="Calibri"/>
              </a:rPr>
              <a:t>ет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spc="-35" dirty="0">
                <a:latin typeface="Calibri"/>
                <a:cs typeface="Calibri"/>
              </a:rPr>
              <a:t>е</a:t>
            </a:r>
            <a:r>
              <a:rPr sz="1400" spc="-45" dirty="0">
                <a:latin typeface="Calibri"/>
                <a:cs typeface="Calibri"/>
              </a:rPr>
              <a:t>д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у</a:t>
            </a:r>
            <a:r>
              <a:rPr sz="1400" spc="-1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идии</a:t>
            </a:r>
            <a:r>
              <a:rPr sz="1400" spc="-5" dirty="0">
                <a:latin typeface="Calibri"/>
                <a:cs typeface="Calibri"/>
              </a:rPr>
              <a:t>)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оз</a:t>
            </a:r>
            <a:r>
              <a:rPr sz="1400" spc="-20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жно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вн</a:t>
            </a:r>
            <a:r>
              <a:rPr sz="1400" spc="-15" dirty="0">
                <a:latin typeface="Calibri"/>
                <a:cs typeface="Calibri"/>
              </a:rPr>
              <a:t>у</a:t>
            </a:r>
            <a:r>
              <a:rPr sz="1400" spc="-25" dirty="0">
                <a:latin typeface="Calibri"/>
                <a:cs typeface="Calibri"/>
              </a:rPr>
              <a:t>тр</a:t>
            </a:r>
            <a:r>
              <a:rPr sz="1400" spc="-10" dirty="0">
                <a:latin typeface="Calibri"/>
                <a:cs typeface="Calibri"/>
              </a:rPr>
              <a:t>еннее</a:t>
            </a:r>
            <a:r>
              <a:rPr sz="1400" spc="-5" dirty="0">
                <a:latin typeface="Calibri"/>
                <a:cs typeface="Calibri"/>
              </a:rPr>
              <a:t> со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м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20" dirty="0">
                <a:latin typeface="Calibri"/>
                <a:cs typeface="Calibri"/>
              </a:rPr>
              <a:t>и</a:t>
            </a:r>
            <a:r>
              <a:rPr sz="1400" spc="-45" dirty="0">
                <a:latin typeface="Calibri"/>
                <a:cs typeface="Calibri"/>
              </a:rPr>
              <a:t>т</a:t>
            </a:r>
            <a:r>
              <a:rPr sz="1400" spc="-3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spc="-20" dirty="0">
                <a:latin typeface="Calibri"/>
                <a:cs typeface="Calibri"/>
              </a:rPr>
              <a:t>ь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во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</a:t>
            </a:r>
            <a:r>
              <a:rPr sz="1400" spc="-3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а</a:t>
            </a:r>
            <a:r>
              <a:rPr sz="1400" spc="-30" dirty="0">
                <a:latin typeface="Calibri"/>
                <a:cs typeface="Calibri"/>
              </a:rPr>
              <a:t>г</a:t>
            </a:r>
            <a:r>
              <a:rPr sz="1400" spc="-5" dirty="0">
                <a:latin typeface="Calibri"/>
                <a:cs typeface="Calibri"/>
              </a:rPr>
              <a:t>ог</a:t>
            </a:r>
            <a:r>
              <a:rPr sz="1400" spc="-25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ч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й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д</a:t>
            </a:r>
            <a:r>
              <a:rPr sz="1400" spc="-3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spc="-10" dirty="0">
                <a:latin typeface="Calibri"/>
                <a:cs typeface="Calibri"/>
              </a:rPr>
              <a:t>жн</a:t>
            </a:r>
            <a:r>
              <a:rPr sz="1400" spc="-5" dirty="0">
                <a:latin typeface="Calibri"/>
                <a:cs typeface="Calibri"/>
              </a:rPr>
              <a:t>ос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20" dirty="0">
                <a:latin typeface="Calibri"/>
                <a:cs typeface="Calibri"/>
              </a:rPr>
              <a:t>ь</a:t>
            </a:r>
            <a:r>
              <a:rPr sz="1400" spc="-10" dirty="0">
                <a:latin typeface="Calibri"/>
                <a:cs typeface="Calibri"/>
              </a:rPr>
              <a:t>ю)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05200" y="4511845"/>
            <a:ext cx="3023616" cy="1097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952" y="2551176"/>
            <a:ext cx="3201161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0617" y="2756427"/>
            <a:ext cx="2195195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ет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пи</a:t>
            </a:r>
            <a:r>
              <a:rPr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7839" y="1554480"/>
            <a:ext cx="3829050" cy="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68929" y="1766707"/>
            <a:ext cx="163195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943735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к</a:t>
            </a:r>
            <a:r>
              <a:rPr sz="16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43735"/>
                </a:solidFill>
                <a:latin typeface="Times New Roman"/>
                <a:cs typeface="Times New Roman"/>
              </a:rPr>
              <a:t>р</a:t>
            </a:r>
            <a:r>
              <a:rPr sz="1600" b="1" spc="-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ш</a:t>
            </a:r>
            <a:r>
              <a:rPr sz="1600" b="1" spc="-15" dirty="0">
                <a:solidFill>
                  <a:srgbClr val="943735"/>
                </a:solidFill>
                <a:latin typeface="Times New Roman"/>
                <a:cs typeface="Times New Roman"/>
              </a:rPr>
              <a:t>ко</a:t>
            </a:r>
            <a:r>
              <a:rPr sz="1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" y="2551176"/>
            <a:ext cx="3350514" cy="83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6693" y="2746893"/>
            <a:ext cx="219837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5660" marR="5080" indent="-823594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ам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8576" y="3858767"/>
            <a:ext cx="6142482" cy="988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8180" y="4130050"/>
            <a:ext cx="483933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п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д</a:t>
            </a:r>
            <a:r>
              <a:rPr sz="1600" b="1" spc="10" dirty="0">
                <a:solidFill>
                  <a:srgbClr val="974707"/>
                </a:solidFill>
                <a:latin typeface="Times New Roman"/>
                <a:cs typeface="Times New Roman"/>
              </a:rPr>
              <a:t>а</a:t>
            </a:r>
            <a:r>
              <a:rPr sz="16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г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г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-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рг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ани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з</a:t>
            </a:r>
            <a:r>
              <a:rPr sz="16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т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р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,</a:t>
            </a:r>
            <a:r>
              <a:rPr sz="16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оци</a:t>
            </a:r>
            <a:r>
              <a:rPr sz="1600" b="1" spc="30" dirty="0">
                <a:solidFill>
                  <a:srgbClr val="974707"/>
                </a:solidFill>
                <a:latin typeface="Times New Roman"/>
                <a:cs typeface="Times New Roman"/>
              </a:rPr>
              <a:t>а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л</a:t>
            </a:r>
            <a:r>
              <a:rPr sz="1600" b="1" spc="10" dirty="0">
                <a:solidFill>
                  <a:srgbClr val="974707"/>
                </a:solidFill>
                <a:latin typeface="Times New Roman"/>
                <a:cs typeface="Times New Roman"/>
              </a:rPr>
              <a:t>ь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н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ы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й</a:t>
            </a:r>
            <a:r>
              <a:rPr sz="1600" b="1" spc="-8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п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д</a:t>
            </a:r>
            <a:r>
              <a:rPr sz="1600" b="1" spc="10" dirty="0">
                <a:solidFill>
                  <a:srgbClr val="974707"/>
                </a:solidFill>
                <a:latin typeface="Times New Roman"/>
                <a:cs typeface="Times New Roman"/>
              </a:rPr>
              <a:t>а</a:t>
            </a:r>
            <a:r>
              <a:rPr sz="16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г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204" dirty="0">
                <a:solidFill>
                  <a:srgbClr val="974707"/>
                </a:solidFill>
                <a:latin typeface="Times New Roman"/>
                <a:cs typeface="Times New Roman"/>
              </a:rPr>
              <a:t>г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,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п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и</a:t>
            </a:r>
            <a:r>
              <a:rPr sz="1600" b="1" spc="-85" dirty="0">
                <a:solidFill>
                  <a:srgbClr val="974707"/>
                </a:solidFill>
                <a:latin typeface="Times New Roman"/>
                <a:cs typeface="Times New Roman"/>
              </a:rPr>
              <a:t>х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ло</a:t>
            </a:r>
            <a:r>
              <a:rPr sz="1600" b="1" spc="-204" dirty="0">
                <a:solidFill>
                  <a:srgbClr val="974707"/>
                </a:solidFill>
                <a:latin typeface="Times New Roman"/>
                <a:cs typeface="Times New Roman"/>
              </a:rPr>
              <a:t>г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35" dirty="0">
                <a:solidFill>
                  <a:srgbClr val="974707"/>
                </a:solidFill>
                <a:latin typeface="Times New Roman"/>
                <a:cs typeface="Times New Roman"/>
              </a:rPr>
              <a:t>р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у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к</a:t>
            </a:r>
            <a:r>
              <a:rPr sz="16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в</a:t>
            </a:r>
            <a:r>
              <a:rPr sz="16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те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ь</a:t>
            </a:r>
            <a:r>
              <a:rPr sz="1600" b="1" spc="-7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М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О 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кла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сс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н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ы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х</a:t>
            </a:r>
            <a:r>
              <a:rPr sz="1600" b="1" spc="-8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974707"/>
                </a:solidFill>
                <a:latin typeface="Times New Roman"/>
                <a:cs typeface="Times New Roman"/>
              </a:rPr>
              <a:t>р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у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к</a:t>
            </a:r>
            <a:r>
              <a:rPr sz="16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в</a:t>
            </a:r>
            <a:r>
              <a:rPr sz="16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те</a:t>
            </a:r>
            <a:r>
              <a:rPr sz="16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95372" y="2183892"/>
            <a:ext cx="267335" cy="389890"/>
          </a:xfrm>
          <a:custGeom>
            <a:avLst/>
            <a:gdLst/>
            <a:ahLst/>
            <a:cxnLst/>
            <a:rect l="l" t="t" r="r" b="b"/>
            <a:pathLst>
              <a:path w="267335" h="389889">
                <a:moveTo>
                  <a:pt x="11683" y="304927"/>
                </a:moveTo>
                <a:lnTo>
                  <a:pt x="0" y="389382"/>
                </a:lnTo>
                <a:lnTo>
                  <a:pt x="74548" y="348107"/>
                </a:lnTo>
                <a:lnTo>
                  <a:pt x="63640" y="340613"/>
                </a:lnTo>
                <a:lnTo>
                  <a:pt x="41147" y="340613"/>
                </a:lnTo>
                <a:lnTo>
                  <a:pt x="30733" y="333375"/>
                </a:lnTo>
                <a:lnTo>
                  <a:pt x="37899" y="322933"/>
                </a:lnTo>
                <a:lnTo>
                  <a:pt x="11683" y="304927"/>
                </a:lnTo>
                <a:close/>
              </a:path>
              <a:path w="267335" h="389889">
                <a:moveTo>
                  <a:pt x="37899" y="322933"/>
                </a:moveTo>
                <a:lnTo>
                  <a:pt x="30733" y="333375"/>
                </a:lnTo>
                <a:lnTo>
                  <a:pt x="41147" y="340613"/>
                </a:lnTo>
                <a:lnTo>
                  <a:pt x="48353" y="330114"/>
                </a:lnTo>
                <a:lnTo>
                  <a:pt x="37899" y="322933"/>
                </a:lnTo>
                <a:close/>
              </a:path>
              <a:path w="267335" h="389889">
                <a:moveTo>
                  <a:pt x="48353" y="330114"/>
                </a:moveTo>
                <a:lnTo>
                  <a:pt x="41147" y="340613"/>
                </a:lnTo>
                <a:lnTo>
                  <a:pt x="63640" y="340613"/>
                </a:lnTo>
                <a:lnTo>
                  <a:pt x="48353" y="330114"/>
                </a:lnTo>
                <a:close/>
              </a:path>
              <a:path w="267335" h="389889">
                <a:moveTo>
                  <a:pt x="218878" y="59231"/>
                </a:moveTo>
                <a:lnTo>
                  <a:pt x="37899" y="322933"/>
                </a:lnTo>
                <a:lnTo>
                  <a:pt x="48353" y="330114"/>
                </a:lnTo>
                <a:lnTo>
                  <a:pt x="229342" y="66397"/>
                </a:lnTo>
                <a:lnTo>
                  <a:pt x="218878" y="59231"/>
                </a:lnTo>
                <a:close/>
              </a:path>
              <a:path w="267335" h="389889">
                <a:moveTo>
                  <a:pt x="260450" y="48768"/>
                </a:moveTo>
                <a:lnTo>
                  <a:pt x="226059" y="48768"/>
                </a:lnTo>
                <a:lnTo>
                  <a:pt x="236473" y="56007"/>
                </a:lnTo>
                <a:lnTo>
                  <a:pt x="229342" y="66397"/>
                </a:lnTo>
                <a:lnTo>
                  <a:pt x="255523" y="84328"/>
                </a:lnTo>
                <a:lnTo>
                  <a:pt x="260450" y="48768"/>
                </a:lnTo>
                <a:close/>
              </a:path>
              <a:path w="267335" h="389889">
                <a:moveTo>
                  <a:pt x="226059" y="48768"/>
                </a:moveTo>
                <a:lnTo>
                  <a:pt x="218878" y="59231"/>
                </a:lnTo>
                <a:lnTo>
                  <a:pt x="229342" y="66397"/>
                </a:lnTo>
                <a:lnTo>
                  <a:pt x="236473" y="56007"/>
                </a:lnTo>
                <a:lnTo>
                  <a:pt x="226059" y="48768"/>
                </a:lnTo>
                <a:close/>
              </a:path>
              <a:path w="267335" h="389889">
                <a:moveTo>
                  <a:pt x="267207" y="0"/>
                </a:moveTo>
                <a:lnTo>
                  <a:pt x="192658" y="41275"/>
                </a:lnTo>
                <a:lnTo>
                  <a:pt x="218878" y="59231"/>
                </a:lnTo>
                <a:lnTo>
                  <a:pt x="226059" y="48768"/>
                </a:lnTo>
                <a:lnTo>
                  <a:pt x="260450" y="48768"/>
                </a:lnTo>
                <a:lnTo>
                  <a:pt x="267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9659" y="2165604"/>
            <a:ext cx="222885" cy="406400"/>
          </a:xfrm>
          <a:custGeom>
            <a:avLst/>
            <a:gdLst/>
            <a:ahLst/>
            <a:cxnLst/>
            <a:rect l="l" t="t" r="r" b="b"/>
            <a:pathLst>
              <a:path w="222885" h="406400">
                <a:moveTo>
                  <a:pt x="180450" y="342539"/>
                </a:moveTo>
                <a:lnTo>
                  <a:pt x="152653" y="357759"/>
                </a:lnTo>
                <a:lnTo>
                  <a:pt x="222630" y="406273"/>
                </a:lnTo>
                <a:lnTo>
                  <a:pt x="220669" y="353695"/>
                </a:lnTo>
                <a:lnTo>
                  <a:pt x="186562" y="353695"/>
                </a:lnTo>
                <a:lnTo>
                  <a:pt x="180450" y="342539"/>
                </a:lnTo>
                <a:close/>
              </a:path>
              <a:path w="222885" h="406400">
                <a:moveTo>
                  <a:pt x="191667" y="336397"/>
                </a:moveTo>
                <a:lnTo>
                  <a:pt x="180450" y="342539"/>
                </a:lnTo>
                <a:lnTo>
                  <a:pt x="186562" y="353695"/>
                </a:lnTo>
                <a:lnTo>
                  <a:pt x="197738" y="347472"/>
                </a:lnTo>
                <a:lnTo>
                  <a:pt x="191667" y="336397"/>
                </a:lnTo>
                <a:close/>
              </a:path>
              <a:path w="222885" h="406400">
                <a:moveTo>
                  <a:pt x="219455" y="321183"/>
                </a:moveTo>
                <a:lnTo>
                  <a:pt x="191667" y="336397"/>
                </a:lnTo>
                <a:lnTo>
                  <a:pt x="197738" y="347472"/>
                </a:lnTo>
                <a:lnTo>
                  <a:pt x="186562" y="353695"/>
                </a:lnTo>
                <a:lnTo>
                  <a:pt x="220669" y="353695"/>
                </a:lnTo>
                <a:lnTo>
                  <a:pt x="219455" y="321183"/>
                </a:lnTo>
                <a:close/>
              </a:path>
              <a:path w="222885" h="406400">
                <a:moveTo>
                  <a:pt x="42183" y="63732"/>
                </a:moveTo>
                <a:lnTo>
                  <a:pt x="31014" y="69846"/>
                </a:lnTo>
                <a:lnTo>
                  <a:pt x="180450" y="342539"/>
                </a:lnTo>
                <a:lnTo>
                  <a:pt x="191667" y="336397"/>
                </a:lnTo>
                <a:lnTo>
                  <a:pt x="42183" y="63732"/>
                </a:lnTo>
                <a:close/>
              </a:path>
              <a:path w="222885" h="406400">
                <a:moveTo>
                  <a:pt x="0" y="0"/>
                </a:moveTo>
                <a:lnTo>
                  <a:pt x="3175" y="85090"/>
                </a:lnTo>
                <a:lnTo>
                  <a:pt x="31014" y="69846"/>
                </a:lnTo>
                <a:lnTo>
                  <a:pt x="24891" y="58674"/>
                </a:lnTo>
                <a:lnTo>
                  <a:pt x="36067" y="52578"/>
                </a:lnTo>
                <a:lnTo>
                  <a:pt x="62554" y="52578"/>
                </a:lnTo>
                <a:lnTo>
                  <a:pt x="69976" y="48513"/>
                </a:lnTo>
                <a:lnTo>
                  <a:pt x="0" y="0"/>
                </a:lnTo>
                <a:close/>
              </a:path>
              <a:path w="222885" h="406400">
                <a:moveTo>
                  <a:pt x="36067" y="52578"/>
                </a:moveTo>
                <a:lnTo>
                  <a:pt x="24891" y="58674"/>
                </a:lnTo>
                <a:lnTo>
                  <a:pt x="31014" y="69846"/>
                </a:lnTo>
                <a:lnTo>
                  <a:pt x="42183" y="63732"/>
                </a:lnTo>
                <a:lnTo>
                  <a:pt x="36067" y="52578"/>
                </a:lnTo>
                <a:close/>
              </a:path>
              <a:path w="222885" h="406400">
                <a:moveTo>
                  <a:pt x="62554" y="52578"/>
                </a:moveTo>
                <a:lnTo>
                  <a:pt x="36067" y="52578"/>
                </a:lnTo>
                <a:lnTo>
                  <a:pt x="42183" y="63732"/>
                </a:lnTo>
                <a:lnTo>
                  <a:pt x="62554" y="52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6555" y="2936620"/>
            <a:ext cx="523875" cy="83820"/>
          </a:xfrm>
          <a:custGeom>
            <a:avLst/>
            <a:gdLst/>
            <a:ahLst/>
            <a:cxnLst/>
            <a:rect l="l" t="t" r="r" b="b"/>
            <a:pathLst>
              <a:path w="523875" h="83819">
                <a:moveTo>
                  <a:pt x="448056" y="7112"/>
                </a:moveTo>
                <a:lnTo>
                  <a:pt x="447420" y="38875"/>
                </a:lnTo>
                <a:lnTo>
                  <a:pt x="460121" y="39115"/>
                </a:lnTo>
                <a:lnTo>
                  <a:pt x="459867" y="51815"/>
                </a:lnTo>
                <a:lnTo>
                  <a:pt x="447161" y="51815"/>
                </a:lnTo>
                <a:lnTo>
                  <a:pt x="446532" y="83312"/>
                </a:lnTo>
                <a:lnTo>
                  <a:pt x="512804" y="51815"/>
                </a:lnTo>
                <a:lnTo>
                  <a:pt x="459867" y="51815"/>
                </a:lnTo>
                <a:lnTo>
                  <a:pt x="447166" y="51575"/>
                </a:lnTo>
                <a:lnTo>
                  <a:pt x="513309" y="51575"/>
                </a:lnTo>
                <a:lnTo>
                  <a:pt x="523494" y="46736"/>
                </a:lnTo>
                <a:lnTo>
                  <a:pt x="448056" y="7112"/>
                </a:lnTo>
                <a:close/>
              </a:path>
              <a:path w="523875" h="83819">
                <a:moveTo>
                  <a:pt x="76962" y="0"/>
                </a:moveTo>
                <a:lnTo>
                  <a:pt x="0" y="36702"/>
                </a:lnTo>
                <a:lnTo>
                  <a:pt x="75438" y="76200"/>
                </a:lnTo>
                <a:lnTo>
                  <a:pt x="76070" y="44562"/>
                </a:lnTo>
                <a:lnTo>
                  <a:pt x="63373" y="44323"/>
                </a:lnTo>
                <a:lnTo>
                  <a:pt x="63627" y="31623"/>
                </a:lnTo>
                <a:lnTo>
                  <a:pt x="76329" y="31623"/>
                </a:lnTo>
                <a:lnTo>
                  <a:pt x="76962" y="0"/>
                </a:lnTo>
                <a:close/>
              </a:path>
              <a:path w="523875" h="83819">
                <a:moveTo>
                  <a:pt x="447420" y="38875"/>
                </a:moveTo>
                <a:lnTo>
                  <a:pt x="447166" y="51575"/>
                </a:lnTo>
                <a:lnTo>
                  <a:pt x="459867" y="51815"/>
                </a:lnTo>
                <a:lnTo>
                  <a:pt x="460121" y="39115"/>
                </a:lnTo>
                <a:lnTo>
                  <a:pt x="447420" y="38875"/>
                </a:lnTo>
                <a:close/>
              </a:path>
              <a:path w="523875" h="83819">
                <a:moveTo>
                  <a:pt x="76324" y="31862"/>
                </a:moveTo>
                <a:lnTo>
                  <a:pt x="76070" y="44562"/>
                </a:lnTo>
                <a:lnTo>
                  <a:pt x="447166" y="51575"/>
                </a:lnTo>
                <a:lnTo>
                  <a:pt x="447420" y="38875"/>
                </a:lnTo>
                <a:lnTo>
                  <a:pt x="76324" y="31862"/>
                </a:lnTo>
                <a:close/>
              </a:path>
              <a:path w="523875" h="83819">
                <a:moveTo>
                  <a:pt x="63627" y="31623"/>
                </a:moveTo>
                <a:lnTo>
                  <a:pt x="63373" y="44323"/>
                </a:lnTo>
                <a:lnTo>
                  <a:pt x="76070" y="44562"/>
                </a:lnTo>
                <a:lnTo>
                  <a:pt x="76324" y="31862"/>
                </a:lnTo>
                <a:lnTo>
                  <a:pt x="63627" y="31623"/>
                </a:lnTo>
                <a:close/>
              </a:path>
              <a:path w="523875" h="83819">
                <a:moveTo>
                  <a:pt x="76329" y="31623"/>
                </a:moveTo>
                <a:lnTo>
                  <a:pt x="63627" y="31623"/>
                </a:lnTo>
                <a:lnTo>
                  <a:pt x="76324" y="31862"/>
                </a:lnTo>
                <a:lnTo>
                  <a:pt x="76329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9923" y="3393947"/>
            <a:ext cx="423545" cy="467995"/>
          </a:xfrm>
          <a:custGeom>
            <a:avLst/>
            <a:gdLst/>
            <a:ahLst/>
            <a:cxnLst/>
            <a:rect l="l" t="t" r="r" b="b"/>
            <a:pathLst>
              <a:path w="423544" h="467995">
                <a:moveTo>
                  <a:pt x="367345" y="415726"/>
                </a:moveTo>
                <a:lnTo>
                  <a:pt x="343788" y="437006"/>
                </a:lnTo>
                <a:lnTo>
                  <a:pt x="423163" y="467994"/>
                </a:lnTo>
                <a:lnTo>
                  <a:pt x="411203" y="425069"/>
                </a:lnTo>
                <a:lnTo>
                  <a:pt x="375793" y="425069"/>
                </a:lnTo>
                <a:lnTo>
                  <a:pt x="367345" y="415726"/>
                </a:lnTo>
                <a:close/>
              </a:path>
              <a:path w="423544" h="467995">
                <a:moveTo>
                  <a:pt x="376753" y="407228"/>
                </a:moveTo>
                <a:lnTo>
                  <a:pt x="367345" y="415726"/>
                </a:lnTo>
                <a:lnTo>
                  <a:pt x="375793" y="425069"/>
                </a:lnTo>
                <a:lnTo>
                  <a:pt x="385190" y="416559"/>
                </a:lnTo>
                <a:lnTo>
                  <a:pt x="376753" y="407228"/>
                </a:lnTo>
                <a:close/>
              </a:path>
              <a:path w="423544" h="467995">
                <a:moveTo>
                  <a:pt x="400303" y="385952"/>
                </a:moveTo>
                <a:lnTo>
                  <a:pt x="376753" y="407228"/>
                </a:lnTo>
                <a:lnTo>
                  <a:pt x="385190" y="416559"/>
                </a:lnTo>
                <a:lnTo>
                  <a:pt x="375793" y="425069"/>
                </a:lnTo>
                <a:lnTo>
                  <a:pt x="411203" y="425069"/>
                </a:lnTo>
                <a:lnTo>
                  <a:pt x="400303" y="385952"/>
                </a:lnTo>
                <a:close/>
              </a:path>
              <a:path w="423544" h="467995">
                <a:moveTo>
                  <a:pt x="55811" y="52274"/>
                </a:moveTo>
                <a:lnTo>
                  <a:pt x="46404" y="60772"/>
                </a:lnTo>
                <a:lnTo>
                  <a:pt x="367345" y="415726"/>
                </a:lnTo>
                <a:lnTo>
                  <a:pt x="376753" y="407228"/>
                </a:lnTo>
                <a:lnTo>
                  <a:pt x="55811" y="52274"/>
                </a:lnTo>
                <a:close/>
              </a:path>
              <a:path w="423544" h="467995">
                <a:moveTo>
                  <a:pt x="0" y="0"/>
                </a:moveTo>
                <a:lnTo>
                  <a:pt x="22859" y="82041"/>
                </a:lnTo>
                <a:lnTo>
                  <a:pt x="46404" y="60772"/>
                </a:lnTo>
                <a:lnTo>
                  <a:pt x="37845" y="51307"/>
                </a:lnTo>
                <a:lnTo>
                  <a:pt x="47243" y="42799"/>
                </a:lnTo>
                <a:lnTo>
                  <a:pt x="66300" y="42799"/>
                </a:lnTo>
                <a:lnTo>
                  <a:pt x="79375" y="30987"/>
                </a:lnTo>
                <a:lnTo>
                  <a:pt x="0" y="0"/>
                </a:lnTo>
                <a:close/>
              </a:path>
              <a:path w="423544" h="467995">
                <a:moveTo>
                  <a:pt x="47243" y="42799"/>
                </a:moveTo>
                <a:lnTo>
                  <a:pt x="37845" y="51307"/>
                </a:lnTo>
                <a:lnTo>
                  <a:pt x="46404" y="60772"/>
                </a:lnTo>
                <a:lnTo>
                  <a:pt x="55811" y="52274"/>
                </a:lnTo>
                <a:lnTo>
                  <a:pt x="47243" y="42799"/>
                </a:lnTo>
                <a:close/>
              </a:path>
              <a:path w="423544" h="467995">
                <a:moveTo>
                  <a:pt x="66300" y="42799"/>
                </a:moveTo>
                <a:lnTo>
                  <a:pt x="47243" y="42799"/>
                </a:lnTo>
                <a:lnTo>
                  <a:pt x="55811" y="52274"/>
                </a:lnTo>
                <a:lnTo>
                  <a:pt x="66300" y="42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6003" y="3393947"/>
            <a:ext cx="423545" cy="467995"/>
          </a:xfrm>
          <a:custGeom>
            <a:avLst/>
            <a:gdLst/>
            <a:ahLst/>
            <a:cxnLst/>
            <a:rect l="l" t="t" r="r" b="b"/>
            <a:pathLst>
              <a:path w="423545" h="467995">
                <a:moveTo>
                  <a:pt x="22860" y="385952"/>
                </a:moveTo>
                <a:lnTo>
                  <a:pt x="0" y="467994"/>
                </a:lnTo>
                <a:lnTo>
                  <a:pt x="79375" y="437006"/>
                </a:lnTo>
                <a:lnTo>
                  <a:pt x="66160" y="425069"/>
                </a:lnTo>
                <a:lnTo>
                  <a:pt x="47244" y="425069"/>
                </a:lnTo>
                <a:lnTo>
                  <a:pt x="37846" y="416559"/>
                </a:lnTo>
                <a:lnTo>
                  <a:pt x="46340" y="407164"/>
                </a:lnTo>
                <a:lnTo>
                  <a:pt x="22860" y="385952"/>
                </a:lnTo>
                <a:close/>
              </a:path>
              <a:path w="423545" h="467995">
                <a:moveTo>
                  <a:pt x="46340" y="407164"/>
                </a:moveTo>
                <a:lnTo>
                  <a:pt x="37846" y="416559"/>
                </a:lnTo>
                <a:lnTo>
                  <a:pt x="47244" y="425069"/>
                </a:lnTo>
                <a:lnTo>
                  <a:pt x="55748" y="415663"/>
                </a:lnTo>
                <a:lnTo>
                  <a:pt x="46340" y="407164"/>
                </a:lnTo>
                <a:close/>
              </a:path>
              <a:path w="423545" h="467995">
                <a:moveTo>
                  <a:pt x="55748" y="415663"/>
                </a:moveTo>
                <a:lnTo>
                  <a:pt x="47244" y="425069"/>
                </a:lnTo>
                <a:lnTo>
                  <a:pt x="66160" y="425069"/>
                </a:lnTo>
                <a:lnTo>
                  <a:pt x="55748" y="415663"/>
                </a:lnTo>
                <a:close/>
              </a:path>
              <a:path w="423545" h="467995">
                <a:moveTo>
                  <a:pt x="367282" y="52211"/>
                </a:moveTo>
                <a:lnTo>
                  <a:pt x="46340" y="407164"/>
                </a:lnTo>
                <a:lnTo>
                  <a:pt x="55748" y="415663"/>
                </a:lnTo>
                <a:lnTo>
                  <a:pt x="376690" y="60709"/>
                </a:lnTo>
                <a:lnTo>
                  <a:pt x="367282" y="52211"/>
                </a:lnTo>
                <a:close/>
              </a:path>
              <a:path w="423545" h="467995">
                <a:moveTo>
                  <a:pt x="411238" y="42799"/>
                </a:moveTo>
                <a:lnTo>
                  <a:pt x="375793" y="42799"/>
                </a:lnTo>
                <a:lnTo>
                  <a:pt x="385191" y="51307"/>
                </a:lnTo>
                <a:lnTo>
                  <a:pt x="376690" y="60709"/>
                </a:lnTo>
                <a:lnTo>
                  <a:pt x="400304" y="82041"/>
                </a:lnTo>
                <a:lnTo>
                  <a:pt x="411238" y="42799"/>
                </a:lnTo>
                <a:close/>
              </a:path>
              <a:path w="423545" h="467995">
                <a:moveTo>
                  <a:pt x="375793" y="42799"/>
                </a:moveTo>
                <a:lnTo>
                  <a:pt x="367282" y="52211"/>
                </a:lnTo>
                <a:lnTo>
                  <a:pt x="376690" y="60709"/>
                </a:lnTo>
                <a:lnTo>
                  <a:pt x="385191" y="51307"/>
                </a:lnTo>
                <a:lnTo>
                  <a:pt x="375793" y="42799"/>
                </a:lnTo>
                <a:close/>
              </a:path>
              <a:path w="423545" h="467995">
                <a:moveTo>
                  <a:pt x="423163" y="0"/>
                </a:moveTo>
                <a:lnTo>
                  <a:pt x="343788" y="30987"/>
                </a:lnTo>
                <a:lnTo>
                  <a:pt x="367282" y="52211"/>
                </a:lnTo>
                <a:lnTo>
                  <a:pt x="375793" y="42799"/>
                </a:lnTo>
                <a:lnTo>
                  <a:pt x="411238" y="42799"/>
                </a:lnTo>
                <a:lnTo>
                  <a:pt x="423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6885" y="288389"/>
            <a:ext cx="8473440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-75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ве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ни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к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 дир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то</a:t>
            </a:r>
            <a:r>
              <a:rPr sz="2400" b="1" spc="10" dirty="0">
                <a:solidFill>
                  <a:srgbClr val="403052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а</a:t>
            </a:r>
            <a:r>
              <a:rPr sz="2400" b="1" spc="-7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 </a:t>
            </a:r>
            <a:r>
              <a:rPr sz="2400" b="1" spc="-20" dirty="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осп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4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а</a:t>
            </a:r>
            <a:r>
              <a:rPr sz="2400" b="1" spc="10" dirty="0">
                <a:solidFill>
                  <a:srgbClr val="403052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ю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я</a:t>
            </a:r>
            <a:r>
              <a:rPr sz="2400" b="1" spc="-25" dirty="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ля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spc="4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п</a:t>
            </a:r>
            <a:r>
              <a:rPr sz="2400" b="1" spc="-35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да</a:t>
            </a:r>
            <a:r>
              <a:rPr sz="2400" b="1" spc="-85" dirty="0">
                <a:solidFill>
                  <a:srgbClr val="403052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403052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403052"/>
                </a:solidFill>
                <a:latin typeface="Times New Roman"/>
                <a:cs typeface="Times New Roman"/>
              </a:rPr>
              <a:t>ч</a:t>
            </a:r>
            <a:r>
              <a:rPr sz="2400" b="1" spc="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ким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ра</a:t>
            </a:r>
            <a:r>
              <a:rPr sz="2400" b="1" spc="-30" dirty="0">
                <a:solidFill>
                  <a:srgbClr val="403052"/>
                </a:solidFill>
                <a:latin typeface="Times New Roman"/>
                <a:cs typeface="Times New Roman"/>
              </a:rPr>
              <a:t>б</a:t>
            </a:r>
            <a:r>
              <a:rPr sz="2400" b="1" spc="-25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ни</a:t>
            </a:r>
            <a:r>
              <a:rPr sz="2400" b="1" spc="-20" dirty="0">
                <a:solidFill>
                  <a:srgbClr val="403052"/>
                </a:solidFill>
                <a:latin typeface="Times New Roman"/>
                <a:cs typeface="Times New Roman"/>
              </a:rPr>
              <a:t>к</a:t>
            </a:r>
            <a:r>
              <a:rPr sz="2400" b="1" spc="-50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м</a:t>
            </a:r>
            <a:r>
              <a:rPr sz="2400" b="1" spc="-5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у</a:t>
            </a:r>
            <a:r>
              <a:rPr sz="2400" b="1" spc="-60" dirty="0">
                <a:solidFill>
                  <a:srgbClr val="403052"/>
                </a:solidFill>
                <a:latin typeface="Times New Roman"/>
                <a:cs typeface="Times New Roman"/>
              </a:rPr>
              <a:t>щ</a:t>
            </a:r>
            <a:r>
              <a:rPr sz="2400" b="1" spc="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spc="-30" dirty="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л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яе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spc="6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п</a:t>
            </a:r>
            <a:r>
              <a:rPr sz="2400" b="1" spc="-35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да</a:t>
            </a:r>
            <a:r>
              <a:rPr sz="2400" b="1" spc="-85" dirty="0">
                <a:solidFill>
                  <a:srgbClr val="403052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403052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403052"/>
                </a:solidFill>
                <a:latin typeface="Times New Roman"/>
                <a:cs typeface="Times New Roman"/>
              </a:rPr>
              <a:t>ч</a:t>
            </a:r>
            <a:r>
              <a:rPr sz="2400" b="1" spc="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-20" dirty="0">
                <a:solidFill>
                  <a:srgbClr val="403052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ую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173" y="1020290"/>
            <a:ext cx="69138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0"/>
              </a:lnSpc>
            </a:pP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д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я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ль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ь</a:t>
            </a:r>
            <a:r>
              <a:rPr sz="2400" b="1" spc="-2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в о</a:t>
            </a:r>
            <a:r>
              <a:rPr sz="2400" b="1" spc="-75" dirty="0">
                <a:solidFill>
                  <a:srgbClr val="403052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ла</a:t>
            </a:r>
            <a:r>
              <a:rPr sz="2400" b="1" spc="-15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15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пи</a:t>
            </a:r>
            <a:r>
              <a:rPr sz="2400" b="1" spc="40" dirty="0">
                <a:solidFill>
                  <a:srgbClr val="403052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ни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я</a:t>
            </a:r>
            <a:r>
              <a:rPr sz="2400" b="1" spc="-3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о</a:t>
            </a:r>
            <a:r>
              <a:rPr sz="2400" b="1" spc="-100" dirty="0">
                <a:solidFill>
                  <a:srgbClr val="403052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у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ч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а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ю</a:t>
            </a:r>
            <a:r>
              <a:rPr sz="2400" b="1" spc="-60" dirty="0">
                <a:solidFill>
                  <a:srgbClr val="403052"/>
                </a:solidFill>
                <a:latin typeface="Times New Roman"/>
                <a:cs typeface="Times New Roman"/>
              </a:rPr>
              <a:t>щ</a:t>
            </a:r>
            <a:r>
              <a:rPr sz="24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sz="2400" b="1" spc="-75" dirty="0">
                <a:solidFill>
                  <a:srgbClr val="403052"/>
                </a:solidFill>
                <a:latin typeface="Times New Roman"/>
                <a:cs typeface="Times New Roman"/>
              </a:rPr>
              <a:t>х</a:t>
            </a:r>
            <a:r>
              <a:rPr sz="24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403052"/>
                </a:solidFill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12353" y="1109474"/>
            <a:ext cx="3023616" cy="1097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1879" y="4952998"/>
            <a:ext cx="18288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0946" y="2551186"/>
            <a:ext cx="1581911" cy="1578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4400" y="5422390"/>
            <a:ext cx="2438400" cy="890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С.</a:t>
            </a:r>
            <a:r>
              <a:rPr spc="-10" dirty="0"/>
              <a:t>И</a:t>
            </a:r>
            <a:r>
              <a:rPr dirty="0"/>
              <a:t>.</a:t>
            </a:r>
            <a:r>
              <a:rPr spc="-20" dirty="0"/>
              <a:t> </a:t>
            </a:r>
            <a:r>
              <a:rPr spc="5" dirty="0"/>
              <a:t>Ш</a:t>
            </a:r>
            <a:r>
              <a:rPr dirty="0"/>
              <a:t>мы</a:t>
            </a:r>
            <a:r>
              <a:rPr spc="10" dirty="0"/>
              <a:t>р</a:t>
            </a:r>
            <a:r>
              <a:rPr spc="-5" dirty="0"/>
              <a:t>е</a:t>
            </a:r>
            <a:r>
              <a:rPr dirty="0"/>
              <a:t>ва</a:t>
            </a:r>
            <a:r>
              <a:rPr spc="-50" dirty="0"/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/>
              <a:t>мун</a:t>
            </a:r>
            <a:r>
              <a:rPr spc="-10" dirty="0"/>
              <a:t>и</a:t>
            </a:r>
            <a:r>
              <a:rPr spc="10" dirty="0"/>
              <a:t>ц</a:t>
            </a:r>
            <a:r>
              <a:rPr spc="-10" dirty="0"/>
              <a:t>ип</a:t>
            </a:r>
            <a:r>
              <a:rPr spc="5" dirty="0"/>
              <a:t>а</a:t>
            </a:r>
            <a:r>
              <a:rPr dirty="0"/>
              <a:t>л</a:t>
            </a:r>
            <a:r>
              <a:rPr spc="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5" dirty="0"/>
              <a:t>к</a:t>
            </a:r>
            <a:r>
              <a:rPr spc="10" dirty="0"/>
              <a:t>оор</a:t>
            </a:r>
            <a:r>
              <a:rPr spc="-10" dirty="0"/>
              <a:t>ди</a:t>
            </a:r>
            <a:r>
              <a:rPr dirty="0"/>
              <a:t>н</a:t>
            </a:r>
            <a:r>
              <a:rPr spc="5" dirty="0"/>
              <a:t>а</a:t>
            </a:r>
            <a:r>
              <a:rPr spc="-10" dirty="0"/>
              <a:t>т</a:t>
            </a:r>
            <a:r>
              <a:rPr spc="10" dirty="0"/>
              <a:t>о</a:t>
            </a:r>
            <a:r>
              <a:rPr dirty="0"/>
              <a:t>р</a:t>
            </a:r>
            <a:r>
              <a:rPr spc="-50" dirty="0"/>
              <a:t> </a:t>
            </a:r>
            <a:r>
              <a:rPr dirty="0"/>
              <a:t>г.</a:t>
            </a:r>
            <a:r>
              <a:rPr spc="-20" dirty="0"/>
              <a:t> </a:t>
            </a:r>
            <a:r>
              <a:rPr spc="10" dirty="0"/>
              <a:t>К</a:t>
            </a:r>
            <a:r>
              <a:rPr spc="5" dirty="0"/>
              <a:t>а</a:t>
            </a:r>
            <a:r>
              <a:rPr dirty="0"/>
              <a:t>луга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595616" y="2727960"/>
            <a:ext cx="1258824" cy="1255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65542" y="4131690"/>
            <a:ext cx="8870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spc="-10" dirty="0">
                <a:latin typeface="Calibri"/>
                <a:cs typeface="Calibri"/>
              </a:rPr>
              <a:t>з</a:t>
            </a:r>
            <a:r>
              <a:rPr sz="1200" b="1" spc="5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ия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5542" y="4314571"/>
            <a:ext cx="108521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сис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10" dirty="0">
                <a:latin typeface="Calibri"/>
                <a:cs typeface="Calibri"/>
              </a:rPr>
              <a:t>б</a:t>
            </a:r>
            <a:r>
              <a:rPr sz="1200" b="1" spc="-15" dirty="0">
                <a:latin typeface="Calibri"/>
                <a:cs typeface="Calibri"/>
              </a:rPr>
              <a:t>щ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го о</a:t>
            </a:r>
            <a:r>
              <a:rPr sz="1200" b="1" spc="5" dirty="0">
                <a:latin typeface="Calibri"/>
                <a:cs typeface="Calibri"/>
              </a:rPr>
              <a:t>б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з</a:t>
            </a:r>
            <a:r>
              <a:rPr sz="1200" b="1" dirty="0">
                <a:latin typeface="Calibri"/>
                <a:cs typeface="Calibri"/>
              </a:rPr>
              <a:t>ова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ия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 </a:t>
            </a:r>
            <a:r>
              <a:rPr sz="1200" b="1" spc="-10" dirty="0">
                <a:latin typeface="Calibri"/>
                <a:cs typeface="Calibri"/>
              </a:rPr>
              <a:t>202</a:t>
            </a: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г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spc="-30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у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5478" y="6181750"/>
            <a:ext cx="81089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К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5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орядок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 </a:t>
            </a:r>
            <a:r>
              <a:rPr sz="1200" b="1" spc="-9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g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0247" y="1932481"/>
            <a:ext cx="1268730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200" b="1" dirty="0">
                <a:latin typeface="Times New Roman"/>
                <a:cs typeface="Times New Roman"/>
              </a:rPr>
              <a:t>П</a:t>
            </a:r>
            <a:r>
              <a:rPr sz="1200" b="1" spc="5" dirty="0">
                <a:latin typeface="Times New Roman"/>
                <a:cs typeface="Times New Roman"/>
              </a:rPr>
              <a:t>р</a:t>
            </a:r>
            <a:r>
              <a:rPr sz="1200" b="1" dirty="0">
                <a:latin typeface="Times New Roman"/>
                <a:cs typeface="Times New Roman"/>
              </a:rPr>
              <a:t>им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р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план ра</a:t>
            </a:r>
            <a:r>
              <a:rPr sz="1200" b="1" spc="-25" dirty="0">
                <a:latin typeface="Times New Roman"/>
                <a:cs typeface="Times New Roman"/>
              </a:rPr>
              <a:t>бо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ы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ни</a:t>
            </a:r>
            <a:r>
              <a:rPr sz="1200" b="1" spc="-2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а на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</a:t>
            </a:r>
            <a:r>
              <a:rPr sz="1200" b="1" spc="10" dirty="0">
                <a:latin typeface="Times New Roman"/>
                <a:cs typeface="Times New Roman"/>
              </a:rPr>
              <a:t>е</a:t>
            </a:r>
            <a:r>
              <a:rPr sz="1200" b="1" spc="-10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яц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7553" y="4348910"/>
            <a:ext cx="729615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20"/>
              </a:lnSpc>
            </a:pPr>
            <a:r>
              <a:rPr sz="1200" b="1" spc="5" dirty="0">
                <a:latin typeface="Times New Roman"/>
                <a:cs typeface="Times New Roman"/>
              </a:rPr>
              <a:t>Ч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spc="5" dirty="0">
                <a:latin typeface="Times New Roman"/>
                <a:cs typeface="Times New Roman"/>
              </a:rPr>
              <a:t>к-</a:t>
            </a:r>
            <a:r>
              <a:rPr sz="1200" b="1" dirty="0">
                <a:latin typeface="Times New Roman"/>
                <a:cs typeface="Times New Roman"/>
              </a:rPr>
              <a:t>ли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т 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ни</a:t>
            </a:r>
            <a:r>
              <a:rPr sz="1200" b="1" spc="-2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7980" y="2196387"/>
            <a:ext cx="110363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2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аз</a:t>
            </a:r>
            <a:r>
              <a:rPr sz="1200" b="1" spc="-30" dirty="0">
                <a:latin typeface="Times New Roman"/>
                <a:cs typeface="Times New Roman"/>
              </a:rPr>
              <a:t>а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ли </a:t>
            </a:r>
            <a:r>
              <a:rPr sz="1200" b="1" spc="5" dirty="0">
                <a:latin typeface="Times New Roman"/>
                <a:cs typeface="Times New Roman"/>
              </a:rPr>
              <a:t>эфф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10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ивно</a:t>
            </a:r>
            <a:r>
              <a:rPr sz="1200" b="1" spc="-10" dirty="0">
                <a:latin typeface="Times New Roman"/>
                <a:cs typeface="Times New Roman"/>
              </a:rPr>
              <a:t>с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д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я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</a:t>
            </a:r>
            <a:r>
              <a:rPr sz="1200" b="1" spc="10" dirty="0">
                <a:latin typeface="Times New Roman"/>
                <a:cs typeface="Times New Roman"/>
              </a:rPr>
              <a:t>ь</a:t>
            </a:r>
            <a:r>
              <a:rPr sz="1200" b="1" dirty="0">
                <a:latin typeface="Times New Roman"/>
                <a:cs typeface="Times New Roman"/>
              </a:rPr>
              <a:t>но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ни</a:t>
            </a:r>
            <a:r>
              <a:rPr sz="1200" b="1" spc="-2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1029" y="1811782"/>
            <a:ext cx="146304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spc="-15" dirty="0">
                <a:solidFill>
                  <a:srgbClr val="1A1A1A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о</a:t>
            </a:r>
            <a:r>
              <a:rPr sz="1200" b="1" spc="-40" dirty="0">
                <a:solidFill>
                  <a:srgbClr val="1A1A1A"/>
                </a:solidFill>
                <a:latin typeface="Calibri"/>
                <a:cs typeface="Calibri"/>
              </a:rPr>
              <a:t>г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сие</a:t>
            </a:r>
            <a:r>
              <a:rPr sz="1200" b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р</a:t>
            </a:r>
            <a:r>
              <a:rPr sz="1200" b="1" spc="-25" dirty="0">
                <a:solidFill>
                  <a:srgbClr val="1A1A1A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ди</a:t>
            </a:r>
            <a:r>
              <a:rPr sz="1200" b="1" spc="-15" dirty="0">
                <a:solidFill>
                  <a:srgbClr val="1A1A1A"/>
                </a:solidFill>
                <a:latin typeface="Calibri"/>
                <a:cs typeface="Calibri"/>
              </a:rPr>
              <a:t>т</a:t>
            </a:r>
            <a:r>
              <a:rPr sz="1200" b="1" spc="-30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я</a:t>
            </a:r>
            <a:r>
              <a:rPr sz="1200" b="1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а 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п</a:t>
            </a:r>
            <a:r>
              <a:rPr sz="1200" b="1" spc="-5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р</a:t>
            </a:r>
            <a:r>
              <a:rPr sz="1200" b="1" spc="-30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да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ч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у п</a:t>
            </a:r>
            <a:r>
              <a:rPr sz="1200" b="1" spc="-5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рсо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х да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нн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х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оего р</a:t>
            </a:r>
            <a:r>
              <a:rPr sz="1200" b="1" spc="-5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1A1A1A"/>
                </a:solidFill>
                <a:latin typeface="Calibri"/>
                <a:cs typeface="Calibri"/>
              </a:rPr>
              <a:t>б</a:t>
            </a:r>
            <a:r>
              <a:rPr sz="1200" b="1" spc="-5" dirty="0">
                <a:solidFill>
                  <a:srgbClr val="1A1A1A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1A1A1A"/>
                </a:solidFill>
                <a:latin typeface="Calibri"/>
                <a:cs typeface="Calibri"/>
              </a:rPr>
              <a:t>н</a:t>
            </a:r>
            <a:r>
              <a:rPr sz="1200" b="1" spc="-20" dirty="0">
                <a:solidFill>
                  <a:srgbClr val="1A1A1A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1A1A1A"/>
                </a:solidFill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7842" y="5034944"/>
            <a:ext cx="664301" cy="65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903" y="1144107"/>
            <a:ext cx="1075944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84592" y="5361432"/>
            <a:ext cx="1200911" cy="1158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8288" y="597408"/>
            <a:ext cx="1152144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95231" y="789431"/>
            <a:ext cx="1283207" cy="1283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40952" y="4806696"/>
            <a:ext cx="1328927" cy="1325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56192" y="3057144"/>
            <a:ext cx="1267968" cy="12679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07040" y="2474976"/>
            <a:ext cx="1304544" cy="1304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746485" y="3882669"/>
            <a:ext cx="120967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акие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оку</a:t>
            </a:r>
            <a:r>
              <a:rPr sz="1200" b="1" spc="5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ы д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spc="-10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ж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ы </a:t>
            </a:r>
            <a:r>
              <a:rPr sz="1200" b="1" spc="5" dirty="0">
                <a:latin typeface="Calibri"/>
                <a:cs typeface="Calibri"/>
              </a:rPr>
              <a:t>бы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ь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у сов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spc="-10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573511" y="4471415"/>
            <a:ext cx="1301496" cy="1304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706227" y="5795645"/>
            <a:ext cx="1421130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ре</a:t>
            </a:r>
            <a:r>
              <a:rPr sz="1200" b="1" spc="5" dirty="0">
                <a:latin typeface="Calibri"/>
                <a:cs typeface="Calibri"/>
              </a:rPr>
              <a:t>б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ва</a:t>
            </a: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ия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у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а </a:t>
            </a:r>
            <a:r>
              <a:rPr sz="1200" b="1" spc="-20" dirty="0">
                <a:latin typeface="Calibri"/>
                <a:cs typeface="Calibri"/>
              </a:rPr>
              <a:t>к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ждом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ро</a:t>
            </a:r>
            <a:r>
              <a:rPr sz="1200" b="1" spc="5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20" dirty="0">
                <a:latin typeface="Calibri"/>
                <a:cs typeface="Calibri"/>
              </a:rPr>
              <a:t>к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им соо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spc="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spc="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ва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445495" y="670559"/>
            <a:ext cx="1228344" cy="1228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8475" y="231983"/>
            <a:ext cx="5055129" cy="5480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17280" y="4151376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0" y="167640"/>
                </a:moveTo>
                <a:lnTo>
                  <a:pt x="137159" y="167640"/>
                </a:lnTo>
                <a:lnTo>
                  <a:pt x="137159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17280" y="4151376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0" y="167640"/>
                </a:moveTo>
                <a:lnTo>
                  <a:pt x="137159" y="167640"/>
                </a:lnTo>
                <a:lnTo>
                  <a:pt x="137159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68478" y="1328124"/>
            <a:ext cx="854635" cy="8400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2400" u="heavy" spc="-545" dirty="0"/>
              <a:t> </a:t>
            </a:r>
            <a:r>
              <a:rPr sz="2400" u="heavy" dirty="0"/>
              <a:t>При</a:t>
            </a:r>
            <a:r>
              <a:rPr sz="2400" u="heavy" spc="-540" dirty="0"/>
              <a:t> </a:t>
            </a:r>
            <a:r>
              <a:rPr sz="2400" u="heavy" spc="-10" dirty="0"/>
              <a:t>ме</a:t>
            </a:r>
            <a:r>
              <a:rPr sz="2400" u="heavy" dirty="0"/>
              <a:t>р</a:t>
            </a:r>
            <a:r>
              <a:rPr sz="2400" u="heavy" spc="-10" dirty="0"/>
              <a:t> </a:t>
            </a:r>
            <a:r>
              <a:rPr sz="2400" u="heavy" spc="-15" dirty="0"/>
              <a:t>М</a:t>
            </a:r>
            <a:r>
              <a:rPr sz="2400" u="heavy" spc="-70" dirty="0"/>
              <a:t>о</a:t>
            </a:r>
            <a:r>
              <a:rPr sz="2400" u="heavy" spc="-35" dirty="0"/>
              <a:t>д</a:t>
            </a:r>
            <a:r>
              <a:rPr sz="2400" u="heavy" spc="-60" dirty="0"/>
              <a:t>е</a:t>
            </a:r>
            <a:r>
              <a:rPr sz="2400" u="heavy" dirty="0"/>
              <a:t>л</a:t>
            </a:r>
            <a:r>
              <a:rPr sz="2400" u="heavy" spc="-540" dirty="0"/>
              <a:t> </a:t>
            </a:r>
            <a:r>
              <a:rPr sz="2400" u="heavy" dirty="0"/>
              <a:t>и</a:t>
            </a:r>
            <a:r>
              <a:rPr sz="2400" u="heavy" spc="35" dirty="0"/>
              <a:t> </a:t>
            </a:r>
            <a:r>
              <a:rPr sz="2400" u="heavy" spc="-15" dirty="0"/>
              <a:t>в</a:t>
            </a:r>
            <a:r>
              <a:rPr sz="2400" u="heavy" dirty="0"/>
              <a:t>ос</a:t>
            </a:r>
            <a:r>
              <a:rPr sz="2400" u="heavy" spc="-540" dirty="0"/>
              <a:t> </a:t>
            </a:r>
            <a:r>
              <a:rPr sz="2400" u="heavy" spc="-15" dirty="0"/>
              <a:t>п</a:t>
            </a:r>
            <a:r>
              <a:rPr sz="2400" u="heavy" dirty="0"/>
              <a:t>ита</a:t>
            </a:r>
            <a:r>
              <a:rPr sz="2400" u="heavy" spc="-35" dirty="0"/>
              <a:t>т</a:t>
            </a:r>
            <a:r>
              <a:rPr sz="2400" u="heavy" spc="-60" dirty="0"/>
              <a:t>е</a:t>
            </a:r>
            <a:r>
              <a:rPr sz="2400" u="heavy" dirty="0"/>
              <a:t>л</a:t>
            </a:r>
            <a:r>
              <a:rPr sz="2400" u="heavy" spc="-540" dirty="0"/>
              <a:t> </a:t>
            </a:r>
            <a:r>
              <a:rPr sz="2400" u="heavy" spc="-15" dirty="0"/>
              <a:t>ь</a:t>
            </a:r>
            <a:r>
              <a:rPr sz="2400" u="heavy" dirty="0"/>
              <a:t>н</a:t>
            </a:r>
            <a:r>
              <a:rPr sz="2400" u="heavy" spc="-540" dirty="0"/>
              <a:t> </a:t>
            </a:r>
            <a:r>
              <a:rPr sz="2400" u="heavy" dirty="0"/>
              <a:t>ой</a:t>
            </a:r>
            <a:r>
              <a:rPr sz="2400" u="heavy" spc="10" dirty="0"/>
              <a:t> </a:t>
            </a:r>
            <a:r>
              <a:rPr sz="2400" u="heavy" dirty="0"/>
              <a:t>си</a:t>
            </a:r>
            <a:r>
              <a:rPr sz="2400" u="heavy" spc="-540" dirty="0"/>
              <a:t> </a:t>
            </a:r>
            <a:r>
              <a:rPr sz="2400" u="heavy" dirty="0"/>
              <a:t>с</a:t>
            </a:r>
            <a:r>
              <a:rPr sz="2400" u="heavy" spc="-25" dirty="0"/>
              <a:t>т</a:t>
            </a:r>
            <a:r>
              <a:rPr sz="2400" u="heavy" spc="-35" dirty="0"/>
              <a:t>е</a:t>
            </a:r>
            <a:r>
              <a:rPr sz="2400" u="heavy" spc="-10" dirty="0"/>
              <a:t>м</a:t>
            </a:r>
            <a:r>
              <a:rPr sz="2400" u="heavy" dirty="0"/>
              <a:t>ы</a:t>
            </a:r>
            <a:r>
              <a:rPr sz="2400" u="heavy" spc="20" dirty="0"/>
              <a:t> </a:t>
            </a:r>
            <a:r>
              <a:rPr sz="2400" u="heavy" spc="-10" dirty="0"/>
              <a:t>ш</a:t>
            </a:r>
            <a:r>
              <a:rPr sz="2400" u="heavy" spc="-60" dirty="0"/>
              <a:t>к</a:t>
            </a:r>
            <a:r>
              <a:rPr sz="2400" u="heavy" spc="-50" dirty="0"/>
              <a:t>о</a:t>
            </a:r>
            <a:r>
              <a:rPr sz="2400" u="heavy" dirty="0"/>
              <a:t>л</a:t>
            </a:r>
            <a:r>
              <a:rPr sz="2400" u="heavy" spc="-540" dirty="0"/>
              <a:t> </a:t>
            </a:r>
            <a:r>
              <a:rPr sz="2400" u="heavy" dirty="0"/>
              <a:t>ы 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613643" y="601459"/>
            <a:ext cx="1555038" cy="1048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584" y="561251"/>
            <a:ext cx="1111872" cy="1092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1485" y="551230"/>
            <a:ext cx="1928482" cy="1895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84690" y="551281"/>
            <a:ext cx="2048368" cy="1198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19374"/>
            <a:ext cx="3369881" cy="2699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391" y="1252740"/>
            <a:ext cx="3362705" cy="5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183" y="1527060"/>
            <a:ext cx="378701" cy="51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3" y="1527060"/>
            <a:ext cx="4335018" cy="515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255" y="1801380"/>
            <a:ext cx="3362705" cy="515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8352" y="1801380"/>
            <a:ext cx="1668018" cy="5158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7759" y="1801380"/>
            <a:ext cx="421398" cy="5158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6640" y="1372997"/>
            <a:ext cx="449961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Му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ципа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ьн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й 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оо</a:t>
            </a:r>
            <a:r>
              <a:rPr sz="1800" b="1" spc="-35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ина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- 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оо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ина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ия</a:t>
            </a:r>
            <a:r>
              <a:rPr sz="1800" b="1" spc="-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й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вий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 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оот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ве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вии</a:t>
            </a:r>
            <a:r>
              <a:rPr sz="1800" b="1" spc="2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нап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ав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я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 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ят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ьн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ост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spc="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ос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ц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нт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</a:t>
            </a:r>
            <a:r>
              <a:rPr sz="1800" b="1" spc="-5" dirty="0">
                <a:solidFill>
                  <a:srgbClr val="974707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9976" y="2075700"/>
            <a:ext cx="4688586" cy="5158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2360" y="2183282"/>
            <a:ext cx="44037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20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ДД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М</a:t>
            </a:r>
            <a:r>
              <a:rPr sz="1800" b="1" spc="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 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уг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их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б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щ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ес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венн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х</a:t>
            </a:r>
            <a:r>
              <a:rPr sz="1800" b="1" spc="3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ор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аниза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60320" y="5812535"/>
            <a:ext cx="2253234" cy="512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4944" y="5812535"/>
            <a:ext cx="421398" cy="512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2584" y="5812535"/>
            <a:ext cx="1287017" cy="512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8944" y="6086855"/>
            <a:ext cx="4036313" cy="512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2976" y="5071884"/>
            <a:ext cx="3338322" cy="5158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9344" y="5346191"/>
            <a:ext cx="378701" cy="5158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1264" y="5346191"/>
            <a:ext cx="3423666" cy="5158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1904" y="4895088"/>
            <a:ext cx="2411730" cy="729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5032" y="3965422"/>
            <a:ext cx="3060954" cy="3238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1904" y="2682227"/>
            <a:ext cx="2140458" cy="7353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3455" y="2383535"/>
            <a:ext cx="509803" cy="7322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0783" y="5254752"/>
            <a:ext cx="1094994" cy="9334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28944" y="2084844"/>
            <a:ext cx="1963674" cy="5158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7423" y="2359164"/>
            <a:ext cx="3377946" cy="5158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2223" y="2633484"/>
            <a:ext cx="378701" cy="5158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4144" y="2633484"/>
            <a:ext cx="2689098" cy="5158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59552" y="2907804"/>
            <a:ext cx="2902457" cy="5158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1135" y="3182124"/>
            <a:ext cx="1887473" cy="51586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7695" y="4462270"/>
            <a:ext cx="3096768" cy="2286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70103"/>
            <a:ext cx="7992618" cy="123215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70192" y="3727716"/>
            <a:ext cx="3006090" cy="5158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8583" y="4002036"/>
            <a:ext cx="378701" cy="51586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0504" y="4002036"/>
            <a:ext cx="2753105" cy="51586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10983" y="4276356"/>
            <a:ext cx="2527554" cy="51586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352548" y="3835908"/>
            <a:ext cx="7373620" cy="261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201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г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5" dirty="0">
                <a:latin typeface="Calibri"/>
                <a:cs typeface="Calibri"/>
              </a:rPr>
              <a:t>че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кие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аб</a:t>
            </a:r>
            <a:r>
              <a:rPr sz="1800" b="1" spc="-10" dirty="0">
                <a:latin typeface="Calibri"/>
                <a:cs typeface="Calibri"/>
              </a:rPr>
              <a:t>от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ки</a:t>
            </a:r>
            <a:endParaRPr sz="1800">
              <a:latin typeface="Calibri"/>
              <a:cs typeface="Calibri"/>
            </a:endParaRPr>
          </a:p>
          <a:p>
            <a:pPr marL="4652645" algn="ctr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-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аз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ние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ч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ес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  <a:p>
            <a:pPr marL="3318510" indent="1587500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щи и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п</a:t>
            </a:r>
            <a:r>
              <a:rPr sz="1800" b="1" spc="-6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30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ж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ки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750">
              <a:latin typeface="Times New Roman"/>
              <a:cs typeface="Times New Roman"/>
            </a:endParaRPr>
          </a:p>
          <a:p>
            <a:pPr marL="3318510">
              <a:lnSpc>
                <a:spcPct val="100000"/>
              </a:lnSpc>
            </a:pPr>
            <a:r>
              <a:rPr sz="1800" b="1" spc="-25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sz="1800" b="1" spc="-6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ь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ая</a:t>
            </a:r>
            <a:r>
              <a:rPr sz="1800" b="1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б</a:t>
            </a:r>
            <a:r>
              <a:rPr sz="1800" b="1" spc="-30" dirty="0">
                <a:solidFill>
                  <a:srgbClr val="403052"/>
                </a:solidFill>
                <a:latin typeface="Calibri"/>
                <a:cs typeface="Calibri"/>
              </a:rPr>
              <a:t>щ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ве</a:t>
            </a:r>
            <a:r>
              <a:rPr sz="1800" b="1" spc="5" dirty="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но</a:t>
            </a:r>
            <a:r>
              <a:rPr sz="1800" b="1" spc="-15" dirty="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403052"/>
                </a:solidFill>
                <a:latin typeface="Calibri"/>
                <a:cs typeface="Calibri"/>
              </a:rPr>
              <a:t>ь</a:t>
            </a:r>
            <a:endParaRPr sz="1800">
              <a:latin typeface="Calibri"/>
              <a:cs typeface="Calibri"/>
            </a:endParaRPr>
          </a:p>
          <a:p>
            <a:pPr marL="353695" indent="2860675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- в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ч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ие</a:t>
            </a:r>
            <a:r>
              <a:rPr sz="1800" b="1" spc="-4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 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ш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к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ьн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ю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ж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изнь</a:t>
            </a:r>
            <a:endParaRPr sz="1800">
              <a:latin typeface="Calibri"/>
              <a:cs typeface="Calibri"/>
            </a:endParaRPr>
          </a:p>
          <a:p>
            <a:pPr marR="3616325" algn="ctr">
              <a:lnSpc>
                <a:spcPct val="100000"/>
              </a:lnSpc>
              <a:spcBef>
                <a:spcPts val="1505"/>
              </a:spcBef>
            </a:pP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кий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ив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–</a:t>
            </a:r>
            <a:r>
              <a:rPr sz="1800" b="1" spc="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з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ан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R="3612515" algn="ctr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п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ьн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х</a:t>
            </a:r>
            <a:r>
              <a:rPr sz="1800" b="1" spc="3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циа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ьн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х</a:t>
            </a:r>
            <a:r>
              <a:rPr sz="1800" b="1" spc="3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нти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ро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31663" y="2192020"/>
            <a:ext cx="309943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7620" algn="ctr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spc="5" dirty="0">
                <a:latin typeface="Calibri"/>
                <a:cs typeface="Calibri"/>
              </a:rPr>
              <a:t>д</a:t>
            </a:r>
            <a:r>
              <a:rPr sz="1800" b="1" spc="1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ин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стр</a:t>
            </a:r>
            <a:r>
              <a:rPr sz="1800" b="1" dirty="0">
                <a:latin typeface="Calibri"/>
                <a:cs typeface="Calibri"/>
              </a:rPr>
              <a:t>ация 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бразова</a:t>
            </a:r>
            <a:r>
              <a:rPr sz="1800" b="1" spc="-15" dirty="0">
                <a:latin typeface="Calibri"/>
                <a:cs typeface="Calibri"/>
              </a:rPr>
              <a:t>те</a:t>
            </a:r>
            <a:r>
              <a:rPr sz="1800" b="1" spc="-1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ьной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5" dirty="0">
                <a:latin typeface="Calibri"/>
                <a:cs typeface="Calibri"/>
              </a:rPr>
              <a:t>ни</a:t>
            </a:r>
            <a:r>
              <a:rPr sz="1800" b="1" dirty="0">
                <a:latin typeface="Calibri"/>
                <a:cs typeface="Calibri"/>
              </a:rPr>
              <a:t>зац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74955" marR="275590" indent="-635" algn="ctr">
              <a:lnSpc>
                <a:spcPct val="100000"/>
              </a:lnSpc>
            </a:pP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-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п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еде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ие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стр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10" dirty="0">
                <a:solidFill>
                  <a:srgbClr val="974707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ии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азвития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пита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ьн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й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ис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974707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ы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7"/>
                </a:solidFill>
                <a:latin typeface="Calibri"/>
                <a:cs typeface="Calibri"/>
              </a:rPr>
              <a:t>ш</a:t>
            </a:r>
            <a:r>
              <a:rPr sz="1800" b="1" spc="-30" dirty="0">
                <a:solidFill>
                  <a:srgbClr val="974707"/>
                </a:solidFill>
                <a:latin typeface="Calibri"/>
                <a:cs typeface="Calibri"/>
              </a:rPr>
              <a:t>к</a:t>
            </a:r>
            <a:r>
              <a:rPr sz="1800" b="1" spc="-35" dirty="0">
                <a:solidFill>
                  <a:srgbClr val="974707"/>
                </a:solidFill>
                <a:latin typeface="Calibri"/>
                <a:cs typeface="Calibri"/>
              </a:rPr>
              <a:t>о</a:t>
            </a: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07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30" dirty="0">
                <a:solidFill>
                  <a:srgbClr val="403052"/>
                </a:solidFill>
              </a:rPr>
              <a:t>Ор</a:t>
            </a:r>
            <a:r>
              <a:rPr sz="4400" spc="-50" dirty="0">
                <a:solidFill>
                  <a:srgbClr val="403052"/>
                </a:solidFill>
              </a:rPr>
              <a:t>г</a:t>
            </a:r>
            <a:r>
              <a:rPr sz="4400" spc="-25" dirty="0">
                <a:solidFill>
                  <a:srgbClr val="403052"/>
                </a:solidFill>
              </a:rPr>
              <a:t>аниз</a:t>
            </a:r>
            <a:r>
              <a:rPr sz="4400" spc="-50" dirty="0">
                <a:solidFill>
                  <a:srgbClr val="403052"/>
                </a:solidFill>
              </a:rPr>
              <a:t>а</a:t>
            </a:r>
            <a:r>
              <a:rPr sz="4400" spc="-25" dirty="0">
                <a:solidFill>
                  <a:srgbClr val="403052"/>
                </a:solidFill>
              </a:rPr>
              <a:t>ция</a:t>
            </a:r>
            <a:r>
              <a:rPr sz="4400" spc="55" dirty="0">
                <a:solidFill>
                  <a:srgbClr val="403052"/>
                </a:solidFill>
              </a:rPr>
              <a:t> </a:t>
            </a:r>
            <a:r>
              <a:rPr sz="4400" spc="-25" dirty="0">
                <a:solidFill>
                  <a:srgbClr val="403052"/>
                </a:solidFill>
              </a:rPr>
              <a:t>взаим</a:t>
            </a:r>
            <a:r>
              <a:rPr sz="4400" spc="-155" dirty="0">
                <a:solidFill>
                  <a:srgbClr val="403052"/>
                </a:solidFill>
              </a:rPr>
              <a:t>о</a:t>
            </a:r>
            <a:r>
              <a:rPr sz="4400" spc="-70" dirty="0">
                <a:solidFill>
                  <a:srgbClr val="403052"/>
                </a:solidFill>
              </a:rPr>
              <a:t>д</a:t>
            </a:r>
            <a:r>
              <a:rPr sz="4400" spc="-25" dirty="0">
                <a:solidFill>
                  <a:srgbClr val="403052"/>
                </a:solidFill>
              </a:rPr>
              <a:t>ействия</a:t>
            </a:r>
            <a:endParaRPr sz="4400"/>
          </a:p>
        </p:txBody>
      </p:sp>
      <p:sp>
        <p:nvSpPr>
          <p:cNvPr id="41" name="object 41"/>
          <p:cNvSpPr/>
          <p:nvPr/>
        </p:nvSpPr>
        <p:spPr>
          <a:xfrm>
            <a:off x="9159240" y="1624583"/>
            <a:ext cx="1712976" cy="17129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46260" y="3330321"/>
            <a:ext cx="3106420" cy="280670"/>
          </a:xfrm>
          <a:custGeom>
            <a:avLst/>
            <a:gdLst/>
            <a:ahLst/>
            <a:cxnLst/>
            <a:rect l="l" t="t" r="r" b="b"/>
            <a:pathLst>
              <a:path w="3106420" h="280670">
                <a:moveTo>
                  <a:pt x="0" y="280415"/>
                </a:moveTo>
                <a:lnTo>
                  <a:pt x="3105912" y="280415"/>
                </a:lnTo>
                <a:lnTo>
                  <a:pt x="3105912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935973" y="3367404"/>
            <a:ext cx="31299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Бре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нд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"Н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га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тва"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0"/>
            <a:ext cx="6563106" cy="1101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5065" y="141757"/>
            <a:ext cx="585978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85" dirty="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sz="4400" b="1" spc="-11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4400" b="1" spc="-25" dirty="0">
                <a:solidFill>
                  <a:srgbClr val="403052"/>
                </a:solidFill>
                <a:latin typeface="Calibri"/>
                <a:cs typeface="Calibri"/>
              </a:rPr>
              <a:t>ль</a:t>
            </a:r>
            <a:r>
              <a:rPr sz="4400" b="1" spc="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403052"/>
                </a:solidFill>
                <a:latin typeface="Calibri"/>
                <a:cs typeface="Calibri"/>
              </a:rPr>
              <a:t>советни</a:t>
            </a:r>
            <a:r>
              <a:rPr sz="4400" b="1" spc="-65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4400" b="1" spc="-25" dirty="0">
                <a:solidFill>
                  <a:srgbClr val="403052"/>
                </a:solidFill>
                <a:latin typeface="Calibri"/>
                <a:cs typeface="Calibri"/>
              </a:rPr>
              <a:t>а в</a:t>
            </a:r>
            <a:r>
              <a:rPr sz="4400" b="1" spc="-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403052"/>
                </a:solidFill>
                <a:latin typeface="Calibri"/>
                <a:cs typeface="Calibri"/>
              </a:rPr>
              <a:t>ш</a:t>
            </a:r>
            <a:r>
              <a:rPr sz="4400" b="1" spc="-85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4400" b="1" spc="-110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4400" b="1" spc="-25" dirty="0">
                <a:solidFill>
                  <a:srgbClr val="403052"/>
                </a:solidFill>
                <a:latin typeface="Calibri"/>
                <a:cs typeface="Calibri"/>
              </a:rPr>
              <a:t>ле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084" y="3729228"/>
            <a:ext cx="3523615" cy="1100455"/>
          </a:xfrm>
          <a:custGeom>
            <a:avLst/>
            <a:gdLst/>
            <a:ahLst/>
            <a:cxnLst/>
            <a:rect l="l" t="t" r="r" b="b"/>
            <a:pathLst>
              <a:path w="3523615" h="1100454">
                <a:moveTo>
                  <a:pt x="0" y="1100328"/>
                </a:moveTo>
                <a:lnTo>
                  <a:pt x="3523488" y="1100328"/>
                </a:lnTo>
                <a:lnTo>
                  <a:pt x="3523488" y="0"/>
                </a:lnTo>
                <a:lnTo>
                  <a:pt x="0" y="0"/>
                </a:lnTo>
                <a:lnTo>
                  <a:pt x="0" y="1100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084" y="3729228"/>
            <a:ext cx="3523615" cy="1100455"/>
          </a:xfrm>
          <a:custGeom>
            <a:avLst/>
            <a:gdLst/>
            <a:ahLst/>
            <a:cxnLst/>
            <a:rect l="l" t="t" r="r" b="b"/>
            <a:pathLst>
              <a:path w="3523615" h="1100454">
                <a:moveTo>
                  <a:pt x="0" y="1100328"/>
                </a:moveTo>
                <a:lnTo>
                  <a:pt x="3523488" y="1100328"/>
                </a:lnTo>
                <a:lnTo>
                  <a:pt x="3523488" y="0"/>
                </a:lnTo>
                <a:lnTo>
                  <a:pt x="0" y="0"/>
                </a:lnTo>
                <a:lnTo>
                  <a:pt x="0" y="1100328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727" y="3739896"/>
            <a:ext cx="2167890" cy="57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727" y="4020311"/>
            <a:ext cx="1972818" cy="579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727" y="4297679"/>
            <a:ext cx="1607058" cy="579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4229" y="3867683"/>
            <a:ext cx="178435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500"/>
              </a:lnSpc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зд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ни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ан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 ме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иче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ра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ра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ок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592" y="3706367"/>
            <a:ext cx="860297" cy="1244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442" y="3800340"/>
            <a:ext cx="457834" cy="1010919"/>
          </a:xfrm>
          <a:custGeom>
            <a:avLst/>
            <a:gdLst/>
            <a:ahLst/>
            <a:cxnLst/>
            <a:rect l="l" t="t" r="r" b="b"/>
            <a:pathLst>
              <a:path w="457834" h="1010920">
                <a:moveTo>
                  <a:pt x="156989" y="0"/>
                </a:moveTo>
                <a:lnTo>
                  <a:pt x="114944" y="8347"/>
                </a:lnTo>
                <a:lnTo>
                  <a:pt x="77304" y="26487"/>
                </a:lnTo>
                <a:lnTo>
                  <a:pt x="45514" y="52979"/>
                </a:lnTo>
                <a:lnTo>
                  <a:pt x="20901" y="86608"/>
                </a:lnTo>
                <a:lnTo>
                  <a:pt x="5260" y="125244"/>
                </a:lnTo>
                <a:lnTo>
                  <a:pt x="0" y="789767"/>
                </a:lnTo>
                <a:lnTo>
                  <a:pt x="479" y="801067"/>
                </a:lnTo>
                <a:lnTo>
                  <a:pt x="11356" y="854342"/>
                </a:lnTo>
                <a:lnTo>
                  <a:pt x="33984" y="902530"/>
                </a:lnTo>
                <a:lnTo>
                  <a:pt x="66744" y="943772"/>
                </a:lnTo>
                <a:lnTo>
                  <a:pt x="108048" y="976482"/>
                </a:lnTo>
                <a:lnTo>
                  <a:pt x="156309" y="999077"/>
                </a:lnTo>
                <a:lnTo>
                  <a:pt x="209941" y="1009971"/>
                </a:lnTo>
                <a:lnTo>
                  <a:pt x="228737" y="1010729"/>
                </a:lnTo>
                <a:lnTo>
                  <a:pt x="247533" y="1009971"/>
                </a:lnTo>
                <a:lnTo>
                  <a:pt x="301165" y="999077"/>
                </a:lnTo>
                <a:lnTo>
                  <a:pt x="349426" y="976482"/>
                </a:lnTo>
                <a:lnTo>
                  <a:pt x="390730" y="943772"/>
                </a:lnTo>
                <a:lnTo>
                  <a:pt x="395738" y="938374"/>
                </a:lnTo>
                <a:lnTo>
                  <a:pt x="222224" y="938374"/>
                </a:lnTo>
                <a:lnTo>
                  <a:pt x="207633" y="937110"/>
                </a:lnTo>
                <a:lnTo>
                  <a:pt x="166617" y="925811"/>
                </a:lnTo>
                <a:lnTo>
                  <a:pt x="130994" y="904508"/>
                </a:lnTo>
                <a:lnTo>
                  <a:pt x="102387" y="874819"/>
                </a:lnTo>
                <a:lnTo>
                  <a:pt x="82450" y="838443"/>
                </a:lnTo>
                <a:lnTo>
                  <a:pt x="72698" y="796756"/>
                </a:lnTo>
                <a:lnTo>
                  <a:pt x="72313" y="161722"/>
                </a:lnTo>
                <a:lnTo>
                  <a:pt x="73878" y="149415"/>
                </a:lnTo>
                <a:lnTo>
                  <a:pt x="89963" y="113249"/>
                </a:lnTo>
                <a:lnTo>
                  <a:pt x="120461" y="86608"/>
                </a:lnTo>
                <a:lnTo>
                  <a:pt x="162835" y="73266"/>
                </a:lnTo>
                <a:lnTo>
                  <a:pt x="179160" y="72428"/>
                </a:lnTo>
                <a:lnTo>
                  <a:pt x="306513" y="72428"/>
                </a:lnTo>
                <a:lnTo>
                  <a:pt x="298132" y="61739"/>
                </a:lnTo>
                <a:lnTo>
                  <a:pt x="267983" y="34073"/>
                </a:lnTo>
                <a:lnTo>
                  <a:pt x="230994" y="13803"/>
                </a:lnTo>
                <a:lnTo>
                  <a:pt x="188211" y="2233"/>
                </a:lnTo>
                <a:lnTo>
                  <a:pt x="172844" y="536"/>
                </a:lnTo>
                <a:lnTo>
                  <a:pt x="156989" y="0"/>
                </a:lnTo>
                <a:close/>
              </a:path>
              <a:path w="457834" h="1010920">
                <a:moveTo>
                  <a:pt x="457788" y="529247"/>
                </a:moveTo>
                <a:lnTo>
                  <a:pt x="385456" y="529247"/>
                </a:lnTo>
                <a:lnTo>
                  <a:pt x="385122" y="733874"/>
                </a:lnTo>
                <a:lnTo>
                  <a:pt x="384667" y="796756"/>
                </a:lnTo>
                <a:lnTo>
                  <a:pt x="376304" y="834832"/>
                </a:lnTo>
                <a:lnTo>
                  <a:pt x="357378" y="871094"/>
                </a:lnTo>
                <a:lnTo>
                  <a:pt x="329581" y="901033"/>
                </a:lnTo>
                <a:lnTo>
                  <a:pt x="294245" y="923124"/>
                </a:lnTo>
                <a:lnTo>
                  <a:pt x="252705" y="935848"/>
                </a:lnTo>
                <a:lnTo>
                  <a:pt x="222224" y="938374"/>
                </a:lnTo>
                <a:lnTo>
                  <a:pt x="395738" y="938374"/>
                </a:lnTo>
                <a:lnTo>
                  <a:pt x="423490" y="902530"/>
                </a:lnTo>
                <a:lnTo>
                  <a:pt x="446118" y="854342"/>
                </a:lnTo>
                <a:lnTo>
                  <a:pt x="456995" y="801067"/>
                </a:lnTo>
                <a:lnTo>
                  <a:pt x="457474" y="789767"/>
                </a:lnTo>
                <a:lnTo>
                  <a:pt x="457788" y="529247"/>
                </a:lnTo>
                <a:close/>
              </a:path>
              <a:path w="457834" h="1010920">
                <a:moveTo>
                  <a:pt x="192571" y="444987"/>
                </a:moveTo>
                <a:lnTo>
                  <a:pt x="120239" y="444987"/>
                </a:lnTo>
                <a:lnTo>
                  <a:pt x="120257" y="735860"/>
                </a:lnTo>
                <a:lnTo>
                  <a:pt x="129285" y="777475"/>
                </a:lnTo>
                <a:lnTo>
                  <a:pt x="152676" y="811254"/>
                </a:lnTo>
                <a:lnTo>
                  <a:pt x="187249" y="833922"/>
                </a:lnTo>
                <a:lnTo>
                  <a:pt x="229825" y="842203"/>
                </a:lnTo>
                <a:lnTo>
                  <a:pt x="244494" y="841093"/>
                </a:lnTo>
                <a:lnTo>
                  <a:pt x="284235" y="827156"/>
                </a:lnTo>
                <a:lnTo>
                  <a:pt x="314990" y="799894"/>
                </a:lnTo>
                <a:lnTo>
                  <a:pt x="330906" y="769984"/>
                </a:lnTo>
                <a:lnTo>
                  <a:pt x="228367" y="769984"/>
                </a:lnTo>
                <a:lnTo>
                  <a:pt x="214205" y="767123"/>
                </a:lnTo>
                <a:lnTo>
                  <a:pt x="202852" y="759486"/>
                </a:lnTo>
                <a:lnTo>
                  <a:pt x="195308" y="748071"/>
                </a:lnTo>
                <a:lnTo>
                  <a:pt x="192954" y="735860"/>
                </a:lnTo>
                <a:lnTo>
                  <a:pt x="192571" y="444987"/>
                </a:lnTo>
                <a:close/>
              </a:path>
              <a:path w="457834" h="1010920">
                <a:moveTo>
                  <a:pt x="306513" y="72428"/>
                </a:moveTo>
                <a:lnTo>
                  <a:pt x="179160" y="72428"/>
                </a:lnTo>
                <a:lnTo>
                  <a:pt x="193238" y="75077"/>
                </a:lnTo>
                <a:lnTo>
                  <a:pt x="206531" y="79700"/>
                </a:lnTo>
                <a:lnTo>
                  <a:pt x="240053" y="103781"/>
                </a:lnTo>
                <a:lnTo>
                  <a:pt x="260599" y="139741"/>
                </a:lnTo>
                <a:lnTo>
                  <a:pt x="264622" y="735860"/>
                </a:lnTo>
                <a:lnTo>
                  <a:pt x="261946" y="748582"/>
                </a:lnTo>
                <a:lnTo>
                  <a:pt x="254240" y="759818"/>
                </a:lnTo>
                <a:lnTo>
                  <a:pt x="242731" y="767279"/>
                </a:lnTo>
                <a:lnTo>
                  <a:pt x="228367" y="769984"/>
                </a:lnTo>
                <a:lnTo>
                  <a:pt x="330906" y="769984"/>
                </a:lnTo>
                <a:lnTo>
                  <a:pt x="337113" y="161722"/>
                </a:lnTo>
                <a:lnTo>
                  <a:pt x="335988" y="147704"/>
                </a:lnTo>
                <a:lnTo>
                  <a:pt x="325877" y="107868"/>
                </a:lnTo>
                <a:lnTo>
                  <a:pt x="313912" y="83644"/>
                </a:lnTo>
                <a:lnTo>
                  <a:pt x="306513" y="72428"/>
                </a:lnTo>
                <a:close/>
              </a:path>
            </a:pathLst>
          </a:custGeom>
          <a:solidFill>
            <a:srgbClr val="C1D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5003" y="1089660"/>
            <a:ext cx="6605270" cy="1100455"/>
          </a:xfrm>
          <a:custGeom>
            <a:avLst/>
            <a:gdLst/>
            <a:ahLst/>
            <a:cxnLst/>
            <a:rect l="l" t="t" r="r" b="b"/>
            <a:pathLst>
              <a:path w="6605270" h="1100455">
                <a:moveTo>
                  <a:pt x="0" y="1100327"/>
                </a:moveTo>
                <a:lnTo>
                  <a:pt x="6605016" y="1100327"/>
                </a:lnTo>
                <a:lnTo>
                  <a:pt x="6605016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5003" y="1089660"/>
            <a:ext cx="6605270" cy="1100455"/>
          </a:xfrm>
          <a:custGeom>
            <a:avLst/>
            <a:gdLst/>
            <a:ahLst/>
            <a:cxnLst/>
            <a:rect l="l" t="t" r="r" b="b"/>
            <a:pathLst>
              <a:path w="6605270" h="1100455">
                <a:moveTo>
                  <a:pt x="0" y="1100327"/>
                </a:moveTo>
                <a:lnTo>
                  <a:pt x="6605016" y="1100327"/>
                </a:lnTo>
                <a:lnTo>
                  <a:pt x="6605016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5647" y="1103375"/>
            <a:ext cx="5849874" cy="579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5647" y="1383791"/>
            <a:ext cx="5471922" cy="579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5647" y="1661160"/>
            <a:ext cx="1649729" cy="5798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18175" y="1228623"/>
            <a:ext cx="546544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600"/>
              </a:lnSpc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низ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ация</a:t>
            </a:r>
            <a:r>
              <a:rPr sz="20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кла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ых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лей,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ей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вен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ых</a:t>
            </a:r>
            <a:r>
              <a:rPr sz="20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ъе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й, ак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ДИ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21352" y="1066800"/>
            <a:ext cx="860298" cy="1244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4717" y="1853818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1377" y="0"/>
                </a:moveTo>
                <a:lnTo>
                  <a:pt x="14910" y="17346"/>
                </a:lnTo>
                <a:lnTo>
                  <a:pt x="0" y="56960"/>
                </a:lnTo>
                <a:lnTo>
                  <a:pt x="2454" y="70920"/>
                </a:lnTo>
                <a:lnTo>
                  <a:pt x="28115" y="102109"/>
                </a:lnTo>
                <a:lnTo>
                  <a:pt x="55999" y="109184"/>
                </a:lnTo>
                <a:lnTo>
                  <a:pt x="70245" y="106959"/>
                </a:lnTo>
                <a:lnTo>
                  <a:pt x="102133" y="81776"/>
                </a:lnTo>
                <a:lnTo>
                  <a:pt x="109244" y="50539"/>
                </a:lnTo>
                <a:lnTo>
                  <a:pt x="106468" y="36959"/>
                </a:lnTo>
                <a:lnTo>
                  <a:pt x="80166" y="6770"/>
                </a:lnTo>
                <a:lnTo>
                  <a:pt x="51377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0055" y="1978084"/>
            <a:ext cx="217170" cy="109220"/>
          </a:xfrm>
          <a:custGeom>
            <a:avLst/>
            <a:gdLst/>
            <a:ahLst/>
            <a:cxnLst/>
            <a:rect l="l" t="t" r="r" b="b"/>
            <a:pathLst>
              <a:path w="217170" h="109219">
                <a:moveTo>
                  <a:pt x="110722" y="0"/>
                </a:moveTo>
                <a:lnTo>
                  <a:pt x="72422" y="4447"/>
                </a:lnTo>
                <a:lnTo>
                  <a:pt x="33637" y="18947"/>
                </a:lnTo>
                <a:lnTo>
                  <a:pt x="122" y="52415"/>
                </a:lnTo>
                <a:lnTo>
                  <a:pt x="0" y="109157"/>
                </a:lnTo>
                <a:lnTo>
                  <a:pt x="216995" y="109157"/>
                </a:lnTo>
                <a:lnTo>
                  <a:pt x="216794" y="45992"/>
                </a:lnTo>
                <a:lnTo>
                  <a:pt x="184656" y="18939"/>
                </a:lnTo>
                <a:lnTo>
                  <a:pt x="146300" y="4948"/>
                </a:lnTo>
                <a:lnTo>
                  <a:pt x="110722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4156" y="1853816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1367" y="0"/>
                </a:moveTo>
                <a:lnTo>
                  <a:pt x="14899" y="17340"/>
                </a:lnTo>
                <a:lnTo>
                  <a:pt x="0" y="56963"/>
                </a:lnTo>
                <a:lnTo>
                  <a:pt x="2451" y="70923"/>
                </a:lnTo>
                <a:lnTo>
                  <a:pt x="28098" y="102110"/>
                </a:lnTo>
                <a:lnTo>
                  <a:pt x="56002" y="109184"/>
                </a:lnTo>
                <a:lnTo>
                  <a:pt x="70239" y="106952"/>
                </a:lnTo>
                <a:lnTo>
                  <a:pt x="102136" y="81768"/>
                </a:lnTo>
                <a:lnTo>
                  <a:pt x="109253" y="50525"/>
                </a:lnTo>
                <a:lnTo>
                  <a:pt x="106469" y="36949"/>
                </a:lnTo>
                <a:lnTo>
                  <a:pt x="80143" y="6768"/>
                </a:lnTo>
                <a:lnTo>
                  <a:pt x="51367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1161" y="1978084"/>
            <a:ext cx="217170" cy="109220"/>
          </a:xfrm>
          <a:custGeom>
            <a:avLst/>
            <a:gdLst/>
            <a:ahLst/>
            <a:cxnLst/>
            <a:rect l="l" t="t" r="r" b="b"/>
            <a:pathLst>
              <a:path w="217170" h="109219">
                <a:moveTo>
                  <a:pt x="110722" y="0"/>
                </a:moveTo>
                <a:lnTo>
                  <a:pt x="72420" y="4450"/>
                </a:lnTo>
                <a:lnTo>
                  <a:pt x="33635" y="18948"/>
                </a:lnTo>
                <a:lnTo>
                  <a:pt x="127" y="52418"/>
                </a:lnTo>
                <a:lnTo>
                  <a:pt x="0" y="109157"/>
                </a:lnTo>
                <a:lnTo>
                  <a:pt x="216995" y="109157"/>
                </a:lnTo>
                <a:lnTo>
                  <a:pt x="216794" y="45992"/>
                </a:lnTo>
                <a:lnTo>
                  <a:pt x="184656" y="18939"/>
                </a:lnTo>
                <a:lnTo>
                  <a:pt x="146300" y="4948"/>
                </a:lnTo>
                <a:lnTo>
                  <a:pt x="110722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5262" y="1855421"/>
            <a:ext cx="43180" cy="106045"/>
          </a:xfrm>
          <a:custGeom>
            <a:avLst/>
            <a:gdLst/>
            <a:ahLst/>
            <a:cxnLst/>
            <a:rect l="l" t="t" r="r" b="b"/>
            <a:pathLst>
              <a:path w="43179" h="106044">
                <a:moveTo>
                  <a:pt x="42953" y="0"/>
                </a:moveTo>
                <a:lnTo>
                  <a:pt x="6915" y="27008"/>
                </a:lnTo>
                <a:lnTo>
                  <a:pt x="0" y="55358"/>
                </a:lnTo>
                <a:lnTo>
                  <a:pt x="2451" y="69318"/>
                </a:lnTo>
                <a:lnTo>
                  <a:pt x="28098" y="100505"/>
                </a:lnTo>
                <a:lnTo>
                  <a:pt x="42953" y="105946"/>
                </a:lnTo>
                <a:lnTo>
                  <a:pt x="42953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42267" y="1978845"/>
            <a:ext cx="96520" cy="108585"/>
          </a:xfrm>
          <a:custGeom>
            <a:avLst/>
            <a:gdLst/>
            <a:ahLst/>
            <a:cxnLst/>
            <a:rect l="l" t="t" r="r" b="b"/>
            <a:pathLst>
              <a:path w="96520" h="108585">
                <a:moveTo>
                  <a:pt x="95948" y="0"/>
                </a:moveTo>
                <a:lnTo>
                  <a:pt x="57860" y="8230"/>
                </a:lnTo>
                <a:lnTo>
                  <a:pt x="13890" y="29809"/>
                </a:lnTo>
                <a:lnTo>
                  <a:pt x="0" y="108395"/>
                </a:lnTo>
                <a:lnTo>
                  <a:pt x="95948" y="108395"/>
                </a:lnTo>
                <a:lnTo>
                  <a:pt x="95948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67072" y="1332114"/>
            <a:ext cx="137795" cy="141605"/>
          </a:xfrm>
          <a:custGeom>
            <a:avLst/>
            <a:gdLst/>
            <a:ahLst/>
            <a:cxnLst/>
            <a:rect l="l" t="t" r="r" b="b"/>
            <a:pathLst>
              <a:path w="137795" h="141605">
                <a:moveTo>
                  <a:pt x="57261" y="0"/>
                </a:moveTo>
                <a:lnTo>
                  <a:pt x="21953" y="15591"/>
                </a:lnTo>
                <a:lnTo>
                  <a:pt x="0" y="49657"/>
                </a:lnTo>
                <a:lnTo>
                  <a:pt x="0" y="97262"/>
                </a:lnTo>
                <a:lnTo>
                  <a:pt x="33569" y="131978"/>
                </a:lnTo>
                <a:lnTo>
                  <a:pt x="80212" y="141064"/>
                </a:lnTo>
                <a:lnTo>
                  <a:pt x="93734" y="136948"/>
                </a:lnTo>
                <a:lnTo>
                  <a:pt x="125449" y="111049"/>
                </a:lnTo>
                <a:lnTo>
                  <a:pt x="137769" y="70919"/>
                </a:lnTo>
                <a:lnTo>
                  <a:pt x="137433" y="63963"/>
                </a:lnTo>
                <a:lnTo>
                  <a:pt x="122528" y="27677"/>
                </a:lnTo>
                <a:lnTo>
                  <a:pt x="88514" y="4683"/>
                </a:lnTo>
                <a:lnTo>
                  <a:pt x="57261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7072" y="1370353"/>
            <a:ext cx="494030" cy="765175"/>
          </a:xfrm>
          <a:custGeom>
            <a:avLst/>
            <a:gdLst/>
            <a:ahLst/>
            <a:cxnLst/>
            <a:rect l="l" t="t" r="r" b="b"/>
            <a:pathLst>
              <a:path w="494029" h="765175">
                <a:moveTo>
                  <a:pt x="70072" y="122147"/>
                </a:moveTo>
                <a:lnTo>
                  <a:pt x="30719" y="125450"/>
                </a:lnTo>
                <a:lnTo>
                  <a:pt x="0" y="133043"/>
                </a:lnTo>
                <a:lnTo>
                  <a:pt x="0" y="765036"/>
                </a:lnTo>
                <a:lnTo>
                  <a:pt x="48319" y="765036"/>
                </a:lnTo>
                <a:lnTo>
                  <a:pt x="48319" y="443523"/>
                </a:lnTo>
                <a:lnTo>
                  <a:pt x="155611" y="443523"/>
                </a:lnTo>
                <a:lnTo>
                  <a:pt x="155611" y="263091"/>
                </a:lnTo>
                <a:lnTo>
                  <a:pt x="294936" y="263091"/>
                </a:lnTo>
                <a:lnTo>
                  <a:pt x="305938" y="245457"/>
                </a:lnTo>
                <a:lnTo>
                  <a:pt x="224586" y="245457"/>
                </a:lnTo>
                <a:lnTo>
                  <a:pt x="209277" y="180686"/>
                </a:lnTo>
                <a:lnTo>
                  <a:pt x="205580" y="173865"/>
                </a:lnTo>
                <a:lnTo>
                  <a:pt x="168508" y="147038"/>
                </a:lnTo>
                <a:lnTo>
                  <a:pt x="133430" y="131727"/>
                </a:lnTo>
                <a:lnTo>
                  <a:pt x="92928" y="124041"/>
                </a:lnTo>
                <a:lnTo>
                  <a:pt x="81296" y="122840"/>
                </a:lnTo>
                <a:lnTo>
                  <a:pt x="70072" y="122147"/>
                </a:lnTo>
                <a:close/>
              </a:path>
              <a:path w="494029" h="765175">
                <a:moveTo>
                  <a:pt x="155611" y="443523"/>
                </a:moveTo>
                <a:lnTo>
                  <a:pt x="84485" y="443523"/>
                </a:lnTo>
                <a:lnTo>
                  <a:pt x="84485" y="765036"/>
                </a:lnTo>
                <a:lnTo>
                  <a:pt x="155611" y="765036"/>
                </a:lnTo>
                <a:lnTo>
                  <a:pt x="155611" y="443523"/>
                </a:lnTo>
                <a:close/>
              </a:path>
              <a:path w="494029" h="765175">
                <a:moveTo>
                  <a:pt x="294936" y="263091"/>
                </a:moveTo>
                <a:lnTo>
                  <a:pt x="155611" y="263091"/>
                </a:lnTo>
                <a:lnTo>
                  <a:pt x="169791" y="323578"/>
                </a:lnTo>
                <a:lnTo>
                  <a:pt x="172393" y="326888"/>
                </a:lnTo>
                <a:lnTo>
                  <a:pt x="175985" y="328693"/>
                </a:lnTo>
                <a:lnTo>
                  <a:pt x="186841" y="335734"/>
                </a:lnTo>
                <a:lnTo>
                  <a:pt x="198593" y="340954"/>
                </a:lnTo>
                <a:lnTo>
                  <a:pt x="211015" y="344280"/>
                </a:lnTo>
                <a:lnTo>
                  <a:pt x="223884" y="345638"/>
                </a:lnTo>
                <a:lnTo>
                  <a:pt x="236759" y="344694"/>
                </a:lnTo>
                <a:lnTo>
                  <a:pt x="247774" y="338686"/>
                </a:lnTo>
                <a:lnTo>
                  <a:pt x="294936" y="263091"/>
                </a:lnTo>
                <a:close/>
              </a:path>
              <a:path w="494029" h="765175">
                <a:moveTo>
                  <a:pt x="294705" y="159385"/>
                </a:moveTo>
                <a:lnTo>
                  <a:pt x="261844" y="185289"/>
                </a:lnTo>
                <a:lnTo>
                  <a:pt x="224586" y="245457"/>
                </a:lnTo>
                <a:lnTo>
                  <a:pt x="305938" y="245457"/>
                </a:lnTo>
                <a:lnTo>
                  <a:pt x="326696" y="212184"/>
                </a:lnTo>
                <a:lnTo>
                  <a:pt x="331399" y="200540"/>
                </a:lnTo>
                <a:lnTo>
                  <a:pt x="331742" y="188009"/>
                </a:lnTo>
                <a:lnTo>
                  <a:pt x="359015" y="160625"/>
                </a:lnTo>
                <a:lnTo>
                  <a:pt x="306903" y="160600"/>
                </a:lnTo>
                <a:lnTo>
                  <a:pt x="294705" y="159385"/>
                </a:lnTo>
                <a:close/>
              </a:path>
              <a:path w="494029" h="765175">
                <a:moveTo>
                  <a:pt x="477426" y="0"/>
                </a:moveTo>
                <a:lnTo>
                  <a:pt x="465796" y="2834"/>
                </a:lnTo>
                <a:lnTo>
                  <a:pt x="307146" y="160625"/>
                </a:lnTo>
                <a:lnTo>
                  <a:pt x="359039" y="160600"/>
                </a:lnTo>
                <a:lnTo>
                  <a:pt x="488337" y="30774"/>
                </a:lnTo>
                <a:lnTo>
                  <a:pt x="493580" y="19818"/>
                </a:lnTo>
                <a:lnTo>
                  <a:pt x="490862" y="8185"/>
                </a:lnTo>
                <a:lnTo>
                  <a:pt x="488438" y="5144"/>
                </a:lnTo>
                <a:lnTo>
                  <a:pt x="477426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3612" y="1208532"/>
            <a:ext cx="675005" cy="494030"/>
          </a:xfrm>
          <a:custGeom>
            <a:avLst/>
            <a:gdLst/>
            <a:ahLst/>
            <a:cxnLst/>
            <a:rect l="l" t="t" r="r" b="b"/>
            <a:pathLst>
              <a:path w="675004" h="494030">
                <a:moveTo>
                  <a:pt x="674603" y="48148"/>
                </a:moveTo>
                <a:lnTo>
                  <a:pt x="638930" y="48148"/>
                </a:lnTo>
                <a:lnTo>
                  <a:pt x="638930" y="445375"/>
                </a:lnTo>
                <a:lnTo>
                  <a:pt x="227493" y="445375"/>
                </a:lnTo>
                <a:lnTo>
                  <a:pt x="198068" y="493523"/>
                </a:lnTo>
                <a:lnTo>
                  <a:pt x="638930" y="493524"/>
                </a:lnTo>
                <a:lnTo>
                  <a:pt x="653184" y="491383"/>
                </a:lnTo>
                <a:lnTo>
                  <a:pt x="665748" y="485392"/>
                </a:lnTo>
                <a:lnTo>
                  <a:pt x="674603" y="477427"/>
                </a:lnTo>
                <a:lnTo>
                  <a:pt x="674603" y="48148"/>
                </a:lnTo>
                <a:close/>
              </a:path>
              <a:path w="675004" h="494030">
                <a:moveTo>
                  <a:pt x="638930" y="0"/>
                </a:moveTo>
                <a:lnTo>
                  <a:pt x="48221" y="0"/>
                </a:lnTo>
                <a:lnTo>
                  <a:pt x="11171" y="17332"/>
                </a:lnTo>
                <a:lnTo>
                  <a:pt x="0" y="91482"/>
                </a:lnTo>
                <a:lnTo>
                  <a:pt x="12205" y="95630"/>
                </a:lnTo>
                <a:lnTo>
                  <a:pt x="23748" y="101225"/>
                </a:lnTo>
                <a:lnTo>
                  <a:pt x="34502" y="108195"/>
                </a:lnTo>
                <a:lnTo>
                  <a:pt x="44338" y="116468"/>
                </a:lnTo>
                <a:lnTo>
                  <a:pt x="48221" y="48148"/>
                </a:lnTo>
                <a:lnTo>
                  <a:pt x="674603" y="48148"/>
                </a:lnTo>
                <a:lnTo>
                  <a:pt x="674603" y="16490"/>
                </a:lnTo>
                <a:lnTo>
                  <a:pt x="669792" y="11158"/>
                </a:lnTo>
                <a:lnTo>
                  <a:pt x="658008" y="3918"/>
                </a:lnTo>
                <a:lnTo>
                  <a:pt x="644297" y="295"/>
                </a:lnTo>
                <a:lnTo>
                  <a:pt x="638930" y="0"/>
                </a:lnTo>
                <a:close/>
              </a:path>
            </a:pathLst>
          </a:custGeom>
          <a:solidFill>
            <a:srgbClr val="C1E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572" y="964691"/>
            <a:ext cx="3523615" cy="1100455"/>
          </a:xfrm>
          <a:custGeom>
            <a:avLst/>
            <a:gdLst/>
            <a:ahLst/>
            <a:cxnLst/>
            <a:rect l="l" t="t" r="r" b="b"/>
            <a:pathLst>
              <a:path w="3523615" h="1100455">
                <a:moveTo>
                  <a:pt x="0" y="1100327"/>
                </a:moveTo>
                <a:lnTo>
                  <a:pt x="3523488" y="1100327"/>
                </a:lnTo>
                <a:lnTo>
                  <a:pt x="3523488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964691"/>
            <a:ext cx="3523615" cy="1100455"/>
          </a:xfrm>
          <a:custGeom>
            <a:avLst/>
            <a:gdLst/>
            <a:ahLst/>
            <a:cxnLst/>
            <a:rect l="l" t="t" r="r" b="b"/>
            <a:pathLst>
              <a:path w="3523615" h="1100455">
                <a:moveTo>
                  <a:pt x="0" y="1100327"/>
                </a:moveTo>
                <a:lnTo>
                  <a:pt x="3523488" y="1100327"/>
                </a:lnTo>
                <a:lnTo>
                  <a:pt x="3523488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3167" y="975360"/>
            <a:ext cx="2484882" cy="5798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3167" y="1255775"/>
            <a:ext cx="2219706" cy="5798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3167" y="1533144"/>
            <a:ext cx="2643378" cy="5798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16279" y="1102360"/>
            <a:ext cx="232029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600"/>
              </a:lnSpc>
            </a:pP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Пу</a:t>
            </a:r>
            <a:r>
              <a:rPr sz="2000" b="1" spc="-45" dirty="0">
                <a:solidFill>
                  <a:srgbClr val="77923B"/>
                </a:solidFill>
                <a:latin typeface="Calibri"/>
                <a:cs typeface="Calibri"/>
              </a:rPr>
              <a:t>б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л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77923B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ац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ия</a:t>
            </a:r>
            <a:r>
              <a:rPr sz="2000" b="1" spc="3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п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ы</a:t>
            </a: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ра</a:t>
            </a: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б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о</a:t>
            </a:r>
            <a:r>
              <a:rPr sz="2000" b="1" spc="-20" dirty="0">
                <a:solidFill>
                  <a:srgbClr val="77923B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ы</a:t>
            </a:r>
            <a:r>
              <a:rPr sz="20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77923B"/>
                </a:solidFill>
                <a:latin typeface="Calibri"/>
                <a:cs typeface="Calibri"/>
              </a:rPr>
              <a:t>ш</a:t>
            </a:r>
            <a:r>
              <a:rPr sz="2000" b="1" spc="-40" dirty="0">
                <a:solidFill>
                  <a:srgbClr val="77923B"/>
                </a:solidFill>
                <a:latin typeface="Calibri"/>
                <a:cs typeface="Calibri"/>
              </a:rPr>
              <a:t>к</a:t>
            </a:r>
            <a:r>
              <a:rPr sz="2000" b="1" spc="-35" dirty="0">
                <a:solidFill>
                  <a:srgbClr val="77923B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лы</a:t>
            </a:r>
            <a:r>
              <a:rPr sz="20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ра</a:t>
            </a:r>
            <a:r>
              <a:rPr sz="2000" b="1" spc="-45" dirty="0">
                <a:solidFill>
                  <a:srgbClr val="77923B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л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ичн</a:t>
            </a: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ы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х</a:t>
            </a:r>
            <a:r>
              <a:rPr sz="2000" b="1" spc="20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77923B"/>
                </a:solidFill>
                <a:latin typeface="Calibri"/>
                <a:cs typeface="Calibri"/>
              </a:rPr>
              <a:t>з</a:t>
            </a:r>
            <a:r>
              <a:rPr sz="2000" b="1" spc="-25" dirty="0">
                <a:solidFill>
                  <a:srgbClr val="77923B"/>
                </a:solidFill>
                <a:latin typeface="Calibri"/>
                <a:cs typeface="Calibri"/>
              </a:rPr>
              <a:t>д</a:t>
            </a:r>
            <a:r>
              <a:rPr sz="2000" b="1" spc="-15" dirty="0">
                <a:solidFill>
                  <a:srgbClr val="77923B"/>
                </a:solidFill>
                <a:latin typeface="Calibri"/>
                <a:cs typeface="Calibri"/>
              </a:rPr>
              <a:t>ан</a:t>
            </a:r>
            <a:r>
              <a:rPr sz="2000" b="1" spc="-30" dirty="0">
                <a:solidFill>
                  <a:srgbClr val="77923B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77923B"/>
                </a:solidFill>
                <a:latin typeface="Calibri"/>
                <a:cs typeface="Calibri"/>
              </a:rPr>
              <a:t>я</a:t>
            </a:r>
            <a:r>
              <a:rPr sz="2000" b="1" spc="-10" dirty="0">
                <a:solidFill>
                  <a:srgbClr val="77923B"/>
                </a:solidFill>
                <a:latin typeface="Calibri"/>
                <a:cs typeface="Calibri"/>
              </a:rPr>
              <a:t>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1168" y="890016"/>
            <a:ext cx="860297" cy="1247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3150" y="1176846"/>
            <a:ext cx="125095" cy="637540"/>
          </a:xfrm>
          <a:custGeom>
            <a:avLst/>
            <a:gdLst/>
            <a:ahLst/>
            <a:cxnLst/>
            <a:rect l="l" t="t" r="r" b="b"/>
            <a:pathLst>
              <a:path w="125094" h="637539">
                <a:moveTo>
                  <a:pt x="47015" y="0"/>
                </a:moveTo>
                <a:lnTo>
                  <a:pt x="0" y="47071"/>
                </a:lnTo>
                <a:lnTo>
                  <a:pt x="21301" y="70203"/>
                </a:lnTo>
                <a:lnTo>
                  <a:pt x="40361" y="94605"/>
                </a:lnTo>
                <a:lnTo>
                  <a:pt x="71753" y="146659"/>
                </a:lnTo>
                <a:lnTo>
                  <a:pt x="94175" y="202101"/>
                </a:lnTo>
                <a:lnTo>
                  <a:pt x="107629" y="259802"/>
                </a:lnTo>
                <a:lnTo>
                  <a:pt x="112114" y="318633"/>
                </a:lnTo>
                <a:lnTo>
                  <a:pt x="110993" y="348120"/>
                </a:lnTo>
                <a:lnTo>
                  <a:pt x="102023" y="406527"/>
                </a:lnTo>
                <a:lnTo>
                  <a:pt x="84085" y="463240"/>
                </a:lnTo>
                <a:lnTo>
                  <a:pt x="57178" y="517129"/>
                </a:lnTo>
                <a:lnTo>
                  <a:pt x="21301" y="567064"/>
                </a:lnTo>
                <a:lnTo>
                  <a:pt x="0" y="590196"/>
                </a:lnTo>
                <a:lnTo>
                  <a:pt x="47015" y="637267"/>
                </a:lnTo>
                <a:lnTo>
                  <a:pt x="72096" y="610211"/>
                </a:lnTo>
                <a:lnTo>
                  <a:pt x="94537" y="581655"/>
                </a:lnTo>
                <a:lnTo>
                  <a:pt x="114338" y="551764"/>
                </a:lnTo>
                <a:lnTo>
                  <a:pt x="124881" y="532682"/>
                </a:lnTo>
                <a:lnTo>
                  <a:pt x="124881" y="105119"/>
                </a:lnTo>
                <a:lnTo>
                  <a:pt x="114338" y="85965"/>
                </a:lnTo>
                <a:lnTo>
                  <a:pt x="94537" y="55938"/>
                </a:lnTo>
                <a:lnTo>
                  <a:pt x="72096" y="27228"/>
                </a:lnTo>
                <a:lnTo>
                  <a:pt x="47015" y="0"/>
                </a:lnTo>
                <a:close/>
              </a:path>
            </a:pathLst>
          </a:custGeom>
          <a:solidFill>
            <a:srgbClr val="C0E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7913" y="1270989"/>
            <a:ext cx="140335" cy="449580"/>
          </a:xfrm>
          <a:custGeom>
            <a:avLst/>
            <a:gdLst/>
            <a:ahLst/>
            <a:cxnLst/>
            <a:rect l="l" t="t" r="r" b="b"/>
            <a:pathLst>
              <a:path w="140334" h="449580">
                <a:moveTo>
                  <a:pt x="47015" y="0"/>
                </a:moveTo>
                <a:lnTo>
                  <a:pt x="0" y="47071"/>
                </a:lnTo>
                <a:lnTo>
                  <a:pt x="13914" y="62173"/>
                </a:lnTo>
                <a:lnTo>
                  <a:pt x="26364" y="78091"/>
                </a:lnTo>
                <a:lnTo>
                  <a:pt x="46870" y="112014"/>
                </a:lnTo>
                <a:lnTo>
                  <a:pt x="61518" y="148125"/>
                </a:lnTo>
                <a:lnTo>
                  <a:pt x="70306" y="185705"/>
                </a:lnTo>
                <a:lnTo>
                  <a:pt x="73218" y="224491"/>
                </a:lnTo>
                <a:lnTo>
                  <a:pt x="72503" y="243263"/>
                </a:lnTo>
                <a:lnTo>
                  <a:pt x="66644" y="281382"/>
                </a:lnTo>
                <a:lnTo>
                  <a:pt x="54926" y="318462"/>
                </a:lnTo>
                <a:lnTo>
                  <a:pt x="37350" y="353786"/>
                </a:lnTo>
                <a:lnTo>
                  <a:pt x="13914" y="386637"/>
                </a:lnTo>
                <a:lnTo>
                  <a:pt x="0" y="401911"/>
                </a:lnTo>
                <a:lnTo>
                  <a:pt x="47015" y="448982"/>
                </a:lnTo>
                <a:lnTo>
                  <a:pt x="80541" y="409558"/>
                </a:lnTo>
                <a:lnTo>
                  <a:pt x="106617" y="366485"/>
                </a:lnTo>
                <a:lnTo>
                  <a:pt x="125242" y="320674"/>
                </a:lnTo>
                <a:lnTo>
                  <a:pt x="136417" y="273039"/>
                </a:lnTo>
                <a:lnTo>
                  <a:pt x="140125" y="224038"/>
                </a:lnTo>
                <a:lnTo>
                  <a:pt x="139211" y="200160"/>
                </a:lnTo>
                <a:lnTo>
                  <a:pt x="131761" y="151954"/>
                </a:lnTo>
                <a:lnTo>
                  <a:pt x="116861" y="105117"/>
                </a:lnTo>
                <a:lnTo>
                  <a:pt x="94510" y="60561"/>
                </a:lnTo>
                <a:lnTo>
                  <a:pt x="64709" y="19198"/>
                </a:lnTo>
                <a:lnTo>
                  <a:pt x="47015" y="0"/>
                </a:lnTo>
                <a:close/>
              </a:path>
            </a:pathLst>
          </a:custGeom>
          <a:solidFill>
            <a:srgbClr val="C0E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087" y="1367545"/>
            <a:ext cx="101600" cy="259715"/>
          </a:xfrm>
          <a:custGeom>
            <a:avLst/>
            <a:gdLst/>
            <a:ahLst/>
            <a:cxnLst/>
            <a:rect l="l" t="t" r="r" b="b"/>
            <a:pathLst>
              <a:path w="101600" h="259714">
                <a:moveTo>
                  <a:pt x="47015" y="0"/>
                </a:moveTo>
                <a:lnTo>
                  <a:pt x="0" y="47071"/>
                </a:lnTo>
                <a:lnTo>
                  <a:pt x="8612" y="56674"/>
                </a:lnTo>
                <a:lnTo>
                  <a:pt x="15984" y="66928"/>
                </a:lnTo>
                <a:lnTo>
                  <a:pt x="33067" y="112430"/>
                </a:lnTo>
                <a:lnTo>
                  <a:pt x="34236" y="124422"/>
                </a:lnTo>
                <a:lnTo>
                  <a:pt x="34164" y="136459"/>
                </a:lnTo>
                <a:lnTo>
                  <a:pt x="21472" y="183032"/>
                </a:lnTo>
                <a:lnTo>
                  <a:pt x="7682" y="203960"/>
                </a:lnTo>
                <a:lnTo>
                  <a:pt x="47015" y="259490"/>
                </a:lnTo>
                <a:lnTo>
                  <a:pt x="74682" y="224269"/>
                </a:lnTo>
                <a:lnTo>
                  <a:pt x="92584" y="184965"/>
                </a:lnTo>
                <a:lnTo>
                  <a:pt x="100721" y="143364"/>
                </a:lnTo>
                <a:lnTo>
                  <a:pt x="100988" y="136459"/>
                </a:lnTo>
                <a:lnTo>
                  <a:pt x="100721" y="115234"/>
                </a:lnTo>
                <a:lnTo>
                  <a:pt x="92584" y="73767"/>
                </a:lnTo>
                <a:lnTo>
                  <a:pt x="74682" y="34761"/>
                </a:lnTo>
                <a:lnTo>
                  <a:pt x="57322" y="11005"/>
                </a:lnTo>
                <a:lnTo>
                  <a:pt x="47015" y="0"/>
                </a:lnTo>
                <a:close/>
              </a:path>
            </a:pathLst>
          </a:custGeom>
          <a:solidFill>
            <a:srgbClr val="C0E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87" y="1080289"/>
            <a:ext cx="386080" cy="821055"/>
          </a:xfrm>
          <a:custGeom>
            <a:avLst/>
            <a:gdLst/>
            <a:ahLst/>
            <a:cxnLst/>
            <a:rect l="l" t="t" r="r" b="b"/>
            <a:pathLst>
              <a:path w="386080" h="821055">
                <a:moveTo>
                  <a:pt x="385868" y="0"/>
                </a:moveTo>
                <a:lnTo>
                  <a:pt x="83280" y="248633"/>
                </a:lnTo>
                <a:lnTo>
                  <a:pt x="0" y="248633"/>
                </a:lnTo>
                <a:lnTo>
                  <a:pt x="0" y="572092"/>
                </a:lnTo>
                <a:lnTo>
                  <a:pt x="83280" y="572092"/>
                </a:lnTo>
                <a:lnTo>
                  <a:pt x="385868" y="820725"/>
                </a:lnTo>
                <a:lnTo>
                  <a:pt x="385868" y="0"/>
                </a:lnTo>
                <a:close/>
              </a:path>
            </a:pathLst>
          </a:custGeom>
          <a:solidFill>
            <a:srgbClr val="C0E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59579" y="2446020"/>
            <a:ext cx="3523615" cy="1103630"/>
          </a:xfrm>
          <a:custGeom>
            <a:avLst/>
            <a:gdLst/>
            <a:ahLst/>
            <a:cxnLst/>
            <a:rect l="l" t="t" r="r" b="b"/>
            <a:pathLst>
              <a:path w="3523615" h="1103629">
                <a:moveTo>
                  <a:pt x="0" y="1103376"/>
                </a:moveTo>
                <a:lnTo>
                  <a:pt x="3523487" y="1103376"/>
                </a:lnTo>
                <a:lnTo>
                  <a:pt x="3523487" y="0"/>
                </a:lnTo>
                <a:lnTo>
                  <a:pt x="0" y="0"/>
                </a:lnTo>
                <a:lnTo>
                  <a:pt x="0" y="1103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59579" y="2446020"/>
            <a:ext cx="3523615" cy="1103630"/>
          </a:xfrm>
          <a:custGeom>
            <a:avLst/>
            <a:gdLst/>
            <a:ahLst/>
            <a:cxnLst/>
            <a:rect l="l" t="t" r="r" b="b"/>
            <a:pathLst>
              <a:path w="3523615" h="1103629">
                <a:moveTo>
                  <a:pt x="0" y="1103376"/>
                </a:moveTo>
                <a:lnTo>
                  <a:pt x="3523487" y="1103376"/>
                </a:lnTo>
                <a:lnTo>
                  <a:pt x="3523487" y="0"/>
                </a:lnTo>
                <a:lnTo>
                  <a:pt x="0" y="0"/>
                </a:lnTo>
                <a:lnTo>
                  <a:pt x="0" y="1103376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7176" y="2599944"/>
            <a:ext cx="2710433" cy="5798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7176" y="2880360"/>
            <a:ext cx="2411729" cy="579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91480" y="2726435"/>
            <a:ext cx="232600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10"/>
              </a:lnSpc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овещ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ан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20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р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ам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ах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Ш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75176" y="2383535"/>
            <a:ext cx="860298" cy="12473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71886" y="2993256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60">
                <a:moveTo>
                  <a:pt x="90716" y="0"/>
                </a:moveTo>
                <a:lnTo>
                  <a:pt x="52086" y="9655"/>
                </a:lnTo>
                <a:lnTo>
                  <a:pt x="21745" y="35009"/>
                </a:lnTo>
                <a:lnTo>
                  <a:pt x="3523" y="73690"/>
                </a:lnTo>
                <a:lnTo>
                  <a:pt x="0" y="105710"/>
                </a:lnTo>
                <a:lnTo>
                  <a:pt x="2757" y="119250"/>
                </a:lnTo>
                <a:lnTo>
                  <a:pt x="22090" y="154562"/>
                </a:lnTo>
                <a:lnTo>
                  <a:pt x="55483" y="178701"/>
                </a:lnTo>
                <a:lnTo>
                  <a:pt x="99685" y="187537"/>
                </a:lnTo>
                <a:lnTo>
                  <a:pt x="113960" y="185426"/>
                </a:lnTo>
                <a:lnTo>
                  <a:pt x="151402" y="167384"/>
                </a:lnTo>
                <a:lnTo>
                  <a:pt x="177217" y="135340"/>
                </a:lnTo>
                <a:lnTo>
                  <a:pt x="186838" y="93867"/>
                </a:lnTo>
                <a:lnTo>
                  <a:pt x="186462" y="85405"/>
                </a:lnTo>
                <a:lnTo>
                  <a:pt x="173561" y="45833"/>
                </a:lnTo>
                <a:lnTo>
                  <a:pt x="145283" y="16258"/>
                </a:lnTo>
                <a:lnTo>
                  <a:pt x="105711" y="1091"/>
                </a:lnTo>
                <a:lnTo>
                  <a:pt x="90716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2058" y="2993255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60">
                <a:moveTo>
                  <a:pt x="90728" y="0"/>
                </a:moveTo>
                <a:lnTo>
                  <a:pt x="52096" y="9649"/>
                </a:lnTo>
                <a:lnTo>
                  <a:pt x="21751" y="35000"/>
                </a:lnTo>
                <a:lnTo>
                  <a:pt x="3525" y="73678"/>
                </a:lnTo>
                <a:lnTo>
                  <a:pt x="0" y="105696"/>
                </a:lnTo>
                <a:lnTo>
                  <a:pt x="2755" y="119238"/>
                </a:lnTo>
                <a:lnTo>
                  <a:pt x="22084" y="154556"/>
                </a:lnTo>
                <a:lnTo>
                  <a:pt x="55473" y="178700"/>
                </a:lnTo>
                <a:lnTo>
                  <a:pt x="99668" y="187538"/>
                </a:lnTo>
                <a:lnTo>
                  <a:pt x="113941" y="185428"/>
                </a:lnTo>
                <a:lnTo>
                  <a:pt x="151382" y="167387"/>
                </a:lnTo>
                <a:lnTo>
                  <a:pt x="177198" y="135342"/>
                </a:lnTo>
                <a:lnTo>
                  <a:pt x="186820" y="93868"/>
                </a:lnTo>
                <a:lnTo>
                  <a:pt x="186446" y="85429"/>
                </a:lnTo>
                <a:lnTo>
                  <a:pt x="173552" y="45847"/>
                </a:lnTo>
                <a:lnTo>
                  <a:pt x="145280" y="16264"/>
                </a:lnTo>
                <a:lnTo>
                  <a:pt x="105718" y="1092"/>
                </a:lnTo>
                <a:lnTo>
                  <a:pt x="90728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20896" y="3206499"/>
            <a:ext cx="292100" cy="188595"/>
          </a:xfrm>
          <a:custGeom>
            <a:avLst/>
            <a:gdLst/>
            <a:ahLst/>
            <a:cxnLst/>
            <a:rect l="l" t="t" r="r" b="b"/>
            <a:pathLst>
              <a:path w="292100" h="188595">
                <a:moveTo>
                  <a:pt x="146532" y="0"/>
                </a:moveTo>
                <a:lnTo>
                  <a:pt x="107528" y="3213"/>
                </a:lnTo>
                <a:lnTo>
                  <a:pt x="57739" y="14379"/>
                </a:lnTo>
                <a:lnTo>
                  <a:pt x="21068" y="27940"/>
                </a:lnTo>
                <a:lnTo>
                  <a:pt x="0" y="188036"/>
                </a:lnTo>
                <a:lnTo>
                  <a:pt x="164412" y="188036"/>
                </a:lnTo>
                <a:lnTo>
                  <a:pt x="164412" y="166552"/>
                </a:lnTo>
                <a:lnTo>
                  <a:pt x="165258" y="153313"/>
                </a:lnTo>
                <a:lnTo>
                  <a:pt x="179175" y="117046"/>
                </a:lnTo>
                <a:lnTo>
                  <a:pt x="207695" y="89684"/>
                </a:lnTo>
                <a:lnTo>
                  <a:pt x="240803" y="69133"/>
                </a:lnTo>
                <a:lnTo>
                  <a:pt x="287037" y="50015"/>
                </a:lnTo>
                <a:lnTo>
                  <a:pt x="291716" y="42477"/>
                </a:lnTo>
                <a:lnTo>
                  <a:pt x="257833" y="24821"/>
                </a:lnTo>
                <a:lnTo>
                  <a:pt x="209351" y="8586"/>
                </a:lnTo>
                <a:lnTo>
                  <a:pt x="171782" y="1495"/>
                </a:lnTo>
                <a:lnTo>
                  <a:pt x="159173" y="424"/>
                </a:lnTo>
                <a:lnTo>
                  <a:pt x="146532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12750" y="3206535"/>
            <a:ext cx="279400" cy="188595"/>
          </a:xfrm>
          <a:custGeom>
            <a:avLst/>
            <a:gdLst/>
            <a:ahLst/>
            <a:cxnLst/>
            <a:rect l="l" t="t" r="r" b="b"/>
            <a:pathLst>
              <a:path w="279400" h="188595">
                <a:moveTo>
                  <a:pt x="157995" y="0"/>
                </a:moveTo>
                <a:lnTo>
                  <a:pt x="117745" y="3000"/>
                </a:lnTo>
                <a:lnTo>
                  <a:pt x="68012" y="13956"/>
                </a:lnTo>
                <a:lnTo>
                  <a:pt x="31599" y="27054"/>
                </a:lnTo>
                <a:lnTo>
                  <a:pt x="2411" y="44976"/>
                </a:lnTo>
                <a:lnTo>
                  <a:pt x="0" y="47510"/>
                </a:lnTo>
                <a:lnTo>
                  <a:pt x="35808" y="60976"/>
                </a:lnTo>
                <a:lnTo>
                  <a:pt x="69810" y="78389"/>
                </a:lnTo>
                <a:lnTo>
                  <a:pt x="107522" y="105820"/>
                </a:lnTo>
                <a:lnTo>
                  <a:pt x="127313" y="139303"/>
                </a:lnTo>
                <a:lnTo>
                  <a:pt x="131603" y="188000"/>
                </a:lnTo>
                <a:lnTo>
                  <a:pt x="279289" y="188000"/>
                </a:lnTo>
                <a:lnTo>
                  <a:pt x="279289" y="30965"/>
                </a:lnTo>
                <a:lnTo>
                  <a:pt x="233350" y="13112"/>
                </a:lnTo>
                <a:lnTo>
                  <a:pt x="194783" y="3535"/>
                </a:lnTo>
                <a:lnTo>
                  <a:pt x="169922" y="530"/>
                </a:lnTo>
                <a:lnTo>
                  <a:pt x="157995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27381" y="3279831"/>
            <a:ext cx="375285" cy="187325"/>
          </a:xfrm>
          <a:custGeom>
            <a:avLst/>
            <a:gdLst/>
            <a:ahLst/>
            <a:cxnLst/>
            <a:rect l="l" t="t" r="r" b="b"/>
            <a:pathLst>
              <a:path w="375285" h="187325">
                <a:moveTo>
                  <a:pt x="181849" y="0"/>
                </a:moveTo>
                <a:lnTo>
                  <a:pt x="132604" y="6321"/>
                </a:lnTo>
                <a:lnTo>
                  <a:pt x="94539" y="16186"/>
                </a:lnTo>
                <a:lnTo>
                  <a:pt x="48586" y="36063"/>
                </a:lnTo>
                <a:lnTo>
                  <a:pt x="15318" y="58420"/>
                </a:lnTo>
                <a:lnTo>
                  <a:pt x="0" y="93220"/>
                </a:lnTo>
                <a:lnTo>
                  <a:pt x="0" y="187121"/>
                </a:lnTo>
                <a:lnTo>
                  <a:pt x="375281" y="187121"/>
                </a:lnTo>
                <a:lnTo>
                  <a:pt x="374338" y="84179"/>
                </a:lnTo>
                <a:lnTo>
                  <a:pt x="350982" y="51804"/>
                </a:lnTo>
                <a:lnTo>
                  <a:pt x="308502" y="27882"/>
                </a:lnTo>
                <a:lnTo>
                  <a:pt x="271501" y="13795"/>
                </a:lnTo>
                <a:lnTo>
                  <a:pt x="234512" y="4190"/>
                </a:lnTo>
                <a:lnTo>
                  <a:pt x="195997" y="160"/>
                </a:lnTo>
                <a:lnTo>
                  <a:pt x="181849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22034" y="3066272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60">
                <a:moveTo>
                  <a:pt x="90709" y="0"/>
                </a:moveTo>
                <a:lnTo>
                  <a:pt x="52068" y="9662"/>
                </a:lnTo>
                <a:lnTo>
                  <a:pt x="21733" y="35017"/>
                </a:lnTo>
                <a:lnTo>
                  <a:pt x="3520" y="73699"/>
                </a:lnTo>
                <a:lnTo>
                  <a:pt x="0" y="105722"/>
                </a:lnTo>
                <a:lnTo>
                  <a:pt x="2757" y="119261"/>
                </a:lnTo>
                <a:lnTo>
                  <a:pt x="22086" y="154570"/>
                </a:lnTo>
                <a:lnTo>
                  <a:pt x="55480" y="178707"/>
                </a:lnTo>
                <a:lnTo>
                  <a:pt x="99696" y="187542"/>
                </a:lnTo>
                <a:lnTo>
                  <a:pt x="113969" y="185431"/>
                </a:lnTo>
                <a:lnTo>
                  <a:pt x="151409" y="167391"/>
                </a:lnTo>
                <a:lnTo>
                  <a:pt x="177226" y="135346"/>
                </a:lnTo>
                <a:lnTo>
                  <a:pt x="186847" y="93872"/>
                </a:lnTo>
                <a:lnTo>
                  <a:pt x="186470" y="85391"/>
                </a:lnTo>
                <a:lnTo>
                  <a:pt x="173564" y="45822"/>
                </a:lnTo>
                <a:lnTo>
                  <a:pt x="145283" y="16253"/>
                </a:lnTo>
                <a:lnTo>
                  <a:pt x="105706" y="1091"/>
                </a:lnTo>
                <a:lnTo>
                  <a:pt x="90709" y="0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0896" y="2501392"/>
            <a:ext cx="771525" cy="434975"/>
          </a:xfrm>
          <a:custGeom>
            <a:avLst/>
            <a:gdLst/>
            <a:ahLst/>
            <a:cxnLst/>
            <a:rect l="l" t="t" r="r" b="b"/>
            <a:pathLst>
              <a:path w="771525" h="434975">
                <a:moveTo>
                  <a:pt x="2388" y="0"/>
                </a:moveTo>
                <a:lnTo>
                  <a:pt x="391" y="300"/>
                </a:lnTo>
                <a:lnTo>
                  <a:pt x="0" y="361784"/>
                </a:lnTo>
                <a:lnTo>
                  <a:pt x="195273" y="362087"/>
                </a:lnTo>
                <a:lnTo>
                  <a:pt x="195273" y="434504"/>
                </a:lnTo>
                <a:lnTo>
                  <a:pt x="271221" y="362087"/>
                </a:lnTo>
                <a:lnTo>
                  <a:pt x="771143" y="362087"/>
                </a:lnTo>
                <a:lnTo>
                  <a:pt x="771143" y="253461"/>
                </a:lnTo>
                <a:lnTo>
                  <a:pt x="267605" y="253460"/>
                </a:lnTo>
                <a:lnTo>
                  <a:pt x="267605" y="229321"/>
                </a:lnTo>
                <a:lnTo>
                  <a:pt x="771143" y="229321"/>
                </a:lnTo>
                <a:lnTo>
                  <a:pt x="771143" y="193113"/>
                </a:lnTo>
                <a:lnTo>
                  <a:pt x="74720" y="193113"/>
                </a:lnTo>
                <a:lnTo>
                  <a:pt x="74720" y="168973"/>
                </a:lnTo>
                <a:lnTo>
                  <a:pt x="771143" y="168974"/>
                </a:lnTo>
                <a:lnTo>
                  <a:pt x="771143" y="132765"/>
                </a:lnTo>
                <a:lnTo>
                  <a:pt x="147052" y="132765"/>
                </a:lnTo>
                <a:lnTo>
                  <a:pt x="147052" y="108626"/>
                </a:lnTo>
                <a:lnTo>
                  <a:pt x="771143" y="108626"/>
                </a:lnTo>
                <a:lnTo>
                  <a:pt x="771143" y="300"/>
                </a:lnTo>
                <a:lnTo>
                  <a:pt x="2388" y="0"/>
                </a:lnTo>
                <a:close/>
              </a:path>
              <a:path w="771525" h="434975">
                <a:moveTo>
                  <a:pt x="447249" y="362087"/>
                </a:moveTo>
                <a:lnTo>
                  <a:pt x="356834" y="362087"/>
                </a:lnTo>
                <a:lnTo>
                  <a:pt x="400233" y="434504"/>
                </a:lnTo>
                <a:lnTo>
                  <a:pt x="447249" y="362087"/>
                </a:lnTo>
                <a:close/>
              </a:path>
              <a:path w="771525" h="434975">
                <a:moveTo>
                  <a:pt x="605173" y="362087"/>
                </a:moveTo>
                <a:lnTo>
                  <a:pt x="529225" y="362087"/>
                </a:lnTo>
                <a:lnTo>
                  <a:pt x="605173" y="434504"/>
                </a:lnTo>
                <a:lnTo>
                  <a:pt x="605173" y="362087"/>
                </a:lnTo>
                <a:close/>
              </a:path>
              <a:path w="771525" h="434975">
                <a:moveTo>
                  <a:pt x="771143" y="229321"/>
                </a:moveTo>
                <a:lnTo>
                  <a:pt x="710657" y="229321"/>
                </a:lnTo>
                <a:lnTo>
                  <a:pt x="710657" y="253461"/>
                </a:lnTo>
                <a:lnTo>
                  <a:pt x="771143" y="253461"/>
                </a:lnTo>
                <a:lnTo>
                  <a:pt x="771143" y="229321"/>
                </a:lnTo>
                <a:close/>
              </a:path>
              <a:path w="771525" h="434975">
                <a:moveTo>
                  <a:pt x="771143" y="168974"/>
                </a:moveTo>
                <a:lnTo>
                  <a:pt x="710657" y="168974"/>
                </a:lnTo>
                <a:lnTo>
                  <a:pt x="710657" y="193113"/>
                </a:lnTo>
                <a:lnTo>
                  <a:pt x="771143" y="193113"/>
                </a:lnTo>
                <a:lnTo>
                  <a:pt x="771143" y="168974"/>
                </a:lnTo>
                <a:close/>
              </a:path>
              <a:path w="771525" h="434975">
                <a:moveTo>
                  <a:pt x="771143" y="108626"/>
                </a:moveTo>
                <a:lnTo>
                  <a:pt x="710657" y="108626"/>
                </a:lnTo>
                <a:lnTo>
                  <a:pt x="710657" y="132765"/>
                </a:lnTo>
                <a:lnTo>
                  <a:pt x="771143" y="132765"/>
                </a:lnTo>
                <a:lnTo>
                  <a:pt x="771143" y="108626"/>
                </a:lnTo>
                <a:close/>
              </a:path>
            </a:pathLst>
          </a:custGeom>
          <a:solidFill>
            <a:srgbClr val="C0E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668" y="2247900"/>
            <a:ext cx="3523615" cy="1283335"/>
          </a:xfrm>
          <a:custGeom>
            <a:avLst/>
            <a:gdLst/>
            <a:ahLst/>
            <a:cxnLst/>
            <a:rect l="l" t="t" r="r" b="b"/>
            <a:pathLst>
              <a:path w="3523615" h="1283335">
                <a:moveTo>
                  <a:pt x="0" y="1283208"/>
                </a:moveTo>
                <a:lnTo>
                  <a:pt x="3523488" y="1283208"/>
                </a:lnTo>
                <a:lnTo>
                  <a:pt x="3523488" y="0"/>
                </a:lnTo>
                <a:lnTo>
                  <a:pt x="0" y="0"/>
                </a:lnTo>
                <a:lnTo>
                  <a:pt x="0" y="1283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668" y="2247900"/>
            <a:ext cx="3523615" cy="1283335"/>
          </a:xfrm>
          <a:custGeom>
            <a:avLst/>
            <a:gdLst/>
            <a:ahLst/>
            <a:cxnLst/>
            <a:rect l="l" t="t" r="r" b="b"/>
            <a:pathLst>
              <a:path w="3523615" h="1283335">
                <a:moveTo>
                  <a:pt x="0" y="1283208"/>
                </a:moveTo>
                <a:lnTo>
                  <a:pt x="3523488" y="1283208"/>
                </a:lnTo>
                <a:lnTo>
                  <a:pt x="3523488" y="0"/>
                </a:lnTo>
                <a:lnTo>
                  <a:pt x="0" y="0"/>
                </a:lnTo>
                <a:lnTo>
                  <a:pt x="0" y="1283208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2311" y="2212848"/>
            <a:ext cx="2414778" cy="5768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2311" y="2493264"/>
            <a:ext cx="2740914" cy="5768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2311" y="2770632"/>
            <a:ext cx="2244090" cy="5768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2311" y="3051048"/>
            <a:ext cx="2073402" cy="5768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24203" y="2338095"/>
            <a:ext cx="235077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700"/>
              </a:lnSpc>
            </a:pP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В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а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им</a:t>
            </a:r>
            <a:r>
              <a:rPr sz="2000" b="1" spc="-60" dirty="0">
                <a:solidFill>
                  <a:srgbClr val="FF9933"/>
                </a:solidFill>
                <a:latin typeface="Calibri"/>
                <a:cs typeface="Calibri"/>
              </a:rPr>
              <a:t>о</a:t>
            </a:r>
            <a:r>
              <a:rPr sz="2000" b="1" spc="-50" dirty="0">
                <a:solidFill>
                  <a:srgbClr val="FF9933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ейст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ви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е</a:t>
            </a:r>
            <a:r>
              <a:rPr sz="2000" b="1" spc="75" dirty="0">
                <a:solidFill>
                  <a:srgbClr val="FF99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FF99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соц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у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мом,</a:t>
            </a:r>
            <a:r>
              <a:rPr sz="2000" b="1" spc="15" dirty="0">
                <a:solidFill>
                  <a:srgbClr val="FF9933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9933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е</a:t>
            </a:r>
            <a:r>
              <a:rPr sz="2000" b="1" spc="-45" dirty="0">
                <a:solidFill>
                  <a:srgbClr val="FF9933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FF9933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к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и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ми</a:t>
            </a:r>
            <a:r>
              <a:rPr sz="2000" b="1" spc="-5" dirty="0">
                <a:solidFill>
                  <a:srgbClr val="FF99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б</a:t>
            </a:r>
            <a:r>
              <a:rPr sz="2000" b="1" spc="-40" dirty="0">
                <a:solidFill>
                  <a:srgbClr val="FF9933"/>
                </a:solidFill>
                <a:latin typeface="Calibri"/>
                <a:cs typeface="Calibri"/>
              </a:rPr>
              <a:t>щ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FF9933"/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rgbClr val="FF9933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вен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ы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м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FF99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ор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г</a:t>
            </a:r>
            <a:r>
              <a:rPr sz="2000" b="1" spc="-10" dirty="0">
                <a:solidFill>
                  <a:srgbClr val="FF9933"/>
                </a:solidFill>
                <a:latin typeface="Calibri"/>
                <a:cs typeface="Calibri"/>
              </a:rPr>
              <a:t>а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низ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аци</a:t>
            </a:r>
            <a:r>
              <a:rPr sz="2000" b="1" spc="-25" dirty="0">
                <a:solidFill>
                  <a:srgbClr val="FF9933"/>
                </a:solidFill>
                <a:latin typeface="Calibri"/>
                <a:cs typeface="Calibri"/>
              </a:rPr>
              <a:t>ям</a:t>
            </a:r>
            <a:r>
              <a:rPr sz="2000" b="1" spc="-15" dirty="0">
                <a:solidFill>
                  <a:srgbClr val="FF9933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98120" y="2157983"/>
            <a:ext cx="860297" cy="12443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6497" y="2949193"/>
            <a:ext cx="93980" cy="102235"/>
          </a:xfrm>
          <a:custGeom>
            <a:avLst/>
            <a:gdLst/>
            <a:ahLst/>
            <a:cxnLst/>
            <a:rect l="l" t="t" r="r" b="b"/>
            <a:pathLst>
              <a:path w="93979" h="102235">
                <a:moveTo>
                  <a:pt x="74474" y="0"/>
                </a:moveTo>
                <a:lnTo>
                  <a:pt x="62488" y="1048"/>
                </a:lnTo>
                <a:lnTo>
                  <a:pt x="52360" y="7747"/>
                </a:lnTo>
                <a:lnTo>
                  <a:pt x="4877" y="62466"/>
                </a:lnTo>
                <a:lnTo>
                  <a:pt x="0" y="73520"/>
                </a:lnTo>
                <a:lnTo>
                  <a:pt x="1043" y="85497"/>
                </a:lnTo>
                <a:lnTo>
                  <a:pt x="7756" y="95618"/>
                </a:lnTo>
                <a:lnTo>
                  <a:pt x="12578" y="100433"/>
                </a:lnTo>
                <a:lnTo>
                  <a:pt x="19811" y="101637"/>
                </a:lnTo>
                <a:lnTo>
                  <a:pt x="25839" y="101637"/>
                </a:lnTo>
                <a:lnTo>
                  <a:pt x="31866" y="100433"/>
                </a:lnTo>
                <a:lnTo>
                  <a:pt x="37894" y="98026"/>
                </a:lnTo>
                <a:lnTo>
                  <a:pt x="41511" y="93211"/>
                </a:lnTo>
                <a:lnTo>
                  <a:pt x="89410" y="37968"/>
                </a:lnTo>
                <a:lnTo>
                  <a:pt x="93908" y="26986"/>
                </a:lnTo>
                <a:lnTo>
                  <a:pt x="92577" y="15103"/>
                </a:lnTo>
                <a:lnTo>
                  <a:pt x="85540" y="4854"/>
                </a:lnTo>
                <a:lnTo>
                  <a:pt x="74474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6054" y="2900172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84582" y="0"/>
                </a:moveTo>
                <a:lnTo>
                  <a:pt x="72842" y="2626"/>
                </a:lnTo>
                <a:lnTo>
                  <a:pt x="62882" y="9824"/>
                </a:lnTo>
                <a:lnTo>
                  <a:pt x="2088" y="82235"/>
                </a:lnTo>
                <a:lnTo>
                  <a:pt x="0" y="94065"/>
                </a:lnTo>
                <a:lnTo>
                  <a:pt x="2626" y="105798"/>
                </a:lnTo>
                <a:lnTo>
                  <a:pt x="9839" y="115751"/>
                </a:lnTo>
                <a:lnTo>
                  <a:pt x="17072" y="121769"/>
                </a:lnTo>
                <a:lnTo>
                  <a:pt x="24305" y="124177"/>
                </a:lnTo>
                <a:lnTo>
                  <a:pt x="32744" y="122973"/>
                </a:lnTo>
                <a:lnTo>
                  <a:pt x="39977" y="122973"/>
                </a:lnTo>
                <a:lnTo>
                  <a:pt x="47210" y="119362"/>
                </a:lnTo>
                <a:lnTo>
                  <a:pt x="52032" y="113343"/>
                </a:lnTo>
                <a:lnTo>
                  <a:pt x="110842" y="44948"/>
                </a:lnTo>
                <a:lnTo>
                  <a:pt x="114077" y="35194"/>
                </a:lnTo>
                <a:lnTo>
                  <a:pt x="113070" y="24357"/>
                </a:lnTo>
                <a:lnTo>
                  <a:pt x="107344" y="13097"/>
                </a:lnTo>
                <a:lnTo>
                  <a:pt x="96422" y="2074"/>
                </a:lnTo>
                <a:lnTo>
                  <a:pt x="84582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4308" y="2843885"/>
            <a:ext cx="126364" cy="135255"/>
          </a:xfrm>
          <a:custGeom>
            <a:avLst/>
            <a:gdLst/>
            <a:ahLst/>
            <a:cxnLst/>
            <a:rect l="l" t="t" r="r" b="b"/>
            <a:pathLst>
              <a:path w="126365" h="135255">
                <a:moveTo>
                  <a:pt x="96803" y="0"/>
                </a:moveTo>
                <a:lnTo>
                  <a:pt x="2790" y="84198"/>
                </a:lnTo>
                <a:lnTo>
                  <a:pt x="0" y="95196"/>
                </a:lnTo>
                <a:lnTo>
                  <a:pt x="1069" y="106761"/>
                </a:lnTo>
                <a:lnTo>
                  <a:pt x="5945" y="118057"/>
                </a:lnTo>
                <a:lnTo>
                  <a:pt x="14571" y="128247"/>
                </a:lnTo>
                <a:lnTo>
                  <a:pt x="25926" y="133694"/>
                </a:lnTo>
                <a:lnTo>
                  <a:pt x="38542" y="134722"/>
                </a:lnTo>
                <a:lnTo>
                  <a:pt x="40007" y="134675"/>
                </a:lnTo>
                <a:lnTo>
                  <a:pt x="119624" y="57114"/>
                </a:lnTo>
                <a:lnTo>
                  <a:pt x="126310" y="36996"/>
                </a:lnTo>
                <a:lnTo>
                  <a:pt x="124122" y="25751"/>
                </a:lnTo>
                <a:lnTo>
                  <a:pt x="118088" y="14477"/>
                </a:lnTo>
                <a:lnTo>
                  <a:pt x="108090" y="3748"/>
                </a:lnTo>
                <a:lnTo>
                  <a:pt x="96803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6305" y="2790927"/>
            <a:ext cx="135255" cy="143510"/>
          </a:xfrm>
          <a:custGeom>
            <a:avLst/>
            <a:gdLst/>
            <a:ahLst/>
            <a:cxnLst/>
            <a:rect l="l" t="t" r="r" b="b"/>
            <a:pathLst>
              <a:path w="135254" h="143510">
                <a:moveTo>
                  <a:pt x="105242" y="0"/>
                </a:moveTo>
                <a:lnTo>
                  <a:pt x="2790" y="92619"/>
                </a:lnTo>
                <a:lnTo>
                  <a:pt x="0" y="103617"/>
                </a:lnTo>
                <a:lnTo>
                  <a:pt x="1069" y="115182"/>
                </a:lnTo>
                <a:lnTo>
                  <a:pt x="5945" y="126478"/>
                </a:lnTo>
                <a:lnTo>
                  <a:pt x="14571" y="136668"/>
                </a:lnTo>
                <a:lnTo>
                  <a:pt x="25926" y="142115"/>
                </a:lnTo>
                <a:lnTo>
                  <a:pt x="38542" y="143143"/>
                </a:lnTo>
                <a:lnTo>
                  <a:pt x="39996" y="142911"/>
                </a:lnTo>
                <a:lnTo>
                  <a:pt x="128060" y="57112"/>
                </a:lnTo>
                <a:lnTo>
                  <a:pt x="134749" y="36995"/>
                </a:lnTo>
                <a:lnTo>
                  <a:pt x="132561" y="25750"/>
                </a:lnTo>
                <a:lnTo>
                  <a:pt x="126527" y="14477"/>
                </a:lnTo>
                <a:lnTo>
                  <a:pt x="116529" y="3748"/>
                </a:lnTo>
                <a:lnTo>
                  <a:pt x="105242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3839" y="2442959"/>
            <a:ext cx="104139" cy="255270"/>
          </a:xfrm>
          <a:custGeom>
            <a:avLst/>
            <a:gdLst/>
            <a:ahLst/>
            <a:cxnLst/>
            <a:rect l="l" t="t" r="r" b="b"/>
            <a:pathLst>
              <a:path w="104139" h="255269">
                <a:moveTo>
                  <a:pt x="98" y="0"/>
                </a:moveTo>
                <a:lnTo>
                  <a:pt x="0" y="254796"/>
                </a:lnTo>
                <a:lnTo>
                  <a:pt x="100157" y="89075"/>
                </a:lnTo>
                <a:lnTo>
                  <a:pt x="103846" y="77691"/>
                </a:lnTo>
                <a:lnTo>
                  <a:pt x="101365" y="66184"/>
                </a:lnTo>
                <a:lnTo>
                  <a:pt x="93185" y="57378"/>
                </a:lnTo>
                <a:lnTo>
                  <a:pt x="98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4788" y="2555773"/>
            <a:ext cx="646430" cy="513715"/>
          </a:xfrm>
          <a:custGeom>
            <a:avLst/>
            <a:gdLst/>
            <a:ahLst/>
            <a:cxnLst/>
            <a:rect l="l" t="t" r="r" b="b"/>
            <a:pathLst>
              <a:path w="646430" h="513714">
                <a:moveTo>
                  <a:pt x="578634" y="366259"/>
                </a:moveTo>
                <a:lnTo>
                  <a:pt x="383358" y="366259"/>
                </a:lnTo>
                <a:lnTo>
                  <a:pt x="396455" y="367875"/>
                </a:lnTo>
                <a:lnTo>
                  <a:pt x="408126" y="372980"/>
                </a:lnTo>
                <a:lnTo>
                  <a:pt x="419648" y="384370"/>
                </a:lnTo>
                <a:lnTo>
                  <a:pt x="426937" y="395163"/>
                </a:lnTo>
                <a:lnTo>
                  <a:pt x="430744" y="405599"/>
                </a:lnTo>
                <a:lnTo>
                  <a:pt x="430837" y="420387"/>
                </a:lnTo>
                <a:lnTo>
                  <a:pt x="427830" y="432434"/>
                </a:lnTo>
                <a:lnTo>
                  <a:pt x="422228" y="442360"/>
                </a:lnTo>
                <a:lnTo>
                  <a:pt x="378536" y="492650"/>
                </a:lnTo>
                <a:lnTo>
                  <a:pt x="395413" y="505891"/>
                </a:lnTo>
                <a:lnTo>
                  <a:pt x="406584" y="511019"/>
                </a:lnTo>
                <a:lnTo>
                  <a:pt x="419010" y="513330"/>
                </a:lnTo>
                <a:lnTo>
                  <a:pt x="434137" y="510313"/>
                </a:lnTo>
                <a:lnTo>
                  <a:pt x="463714" y="485076"/>
                </a:lnTo>
                <a:lnTo>
                  <a:pt x="467745" y="460149"/>
                </a:lnTo>
                <a:lnTo>
                  <a:pt x="484914" y="460149"/>
                </a:lnTo>
                <a:lnTo>
                  <a:pt x="520389" y="430750"/>
                </a:lnTo>
                <a:lnTo>
                  <a:pt x="523273" y="417594"/>
                </a:lnTo>
                <a:lnTo>
                  <a:pt x="523199" y="408390"/>
                </a:lnTo>
                <a:lnTo>
                  <a:pt x="540369" y="408390"/>
                </a:lnTo>
                <a:lnTo>
                  <a:pt x="548756" y="406416"/>
                </a:lnTo>
                <a:lnTo>
                  <a:pt x="560356" y="399866"/>
                </a:lnTo>
                <a:lnTo>
                  <a:pt x="569552" y="390529"/>
                </a:lnTo>
                <a:lnTo>
                  <a:pt x="575844" y="378990"/>
                </a:lnTo>
                <a:lnTo>
                  <a:pt x="578634" y="366259"/>
                </a:lnTo>
                <a:close/>
              </a:path>
              <a:path w="646430" h="513714">
                <a:moveTo>
                  <a:pt x="484914" y="460149"/>
                </a:moveTo>
                <a:lnTo>
                  <a:pt x="467745" y="460149"/>
                </a:lnTo>
                <a:lnTo>
                  <a:pt x="471361" y="461353"/>
                </a:lnTo>
                <a:lnTo>
                  <a:pt x="479800" y="461353"/>
                </a:lnTo>
                <a:lnTo>
                  <a:pt x="484914" y="460149"/>
                </a:lnTo>
                <a:close/>
              </a:path>
              <a:path w="646430" h="513714">
                <a:moveTo>
                  <a:pt x="540369" y="408390"/>
                </a:moveTo>
                <a:lnTo>
                  <a:pt x="523199" y="408390"/>
                </a:lnTo>
                <a:lnTo>
                  <a:pt x="526816" y="409593"/>
                </a:lnTo>
                <a:lnTo>
                  <a:pt x="535255" y="409593"/>
                </a:lnTo>
                <a:lnTo>
                  <a:pt x="540369" y="408390"/>
                </a:lnTo>
                <a:close/>
              </a:path>
              <a:path w="646430" h="513714">
                <a:moveTo>
                  <a:pt x="644832" y="318111"/>
                </a:moveTo>
                <a:lnTo>
                  <a:pt x="315848" y="318111"/>
                </a:lnTo>
                <a:lnTo>
                  <a:pt x="328573" y="319638"/>
                </a:lnTo>
                <a:lnTo>
                  <a:pt x="340512" y="324048"/>
                </a:lnTo>
                <a:lnTo>
                  <a:pt x="351664" y="331081"/>
                </a:lnTo>
                <a:lnTo>
                  <a:pt x="360439" y="340955"/>
                </a:lnTo>
                <a:lnTo>
                  <a:pt x="366416" y="352314"/>
                </a:lnTo>
                <a:lnTo>
                  <a:pt x="369655" y="364803"/>
                </a:lnTo>
                <a:lnTo>
                  <a:pt x="373714" y="367463"/>
                </a:lnTo>
                <a:lnTo>
                  <a:pt x="378536" y="366259"/>
                </a:lnTo>
                <a:lnTo>
                  <a:pt x="578634" y="366259"/>
                </a:lnTo>
                <a:lnTo>
                  <a:pt x="578303" y="354727"/>
                </a:lnTo>
                <a:lnTo>
                  <a:pt x="577448" y="353019"/>
                </a:lnTo>
                <a:lnTo>
                  <a:pt x="577448" y="350611"/>
                </a:lnTo>
                <a:lnTo>
                  <a:pt x="618767" y="350611"/>
                </a:lnTo>
                <a:lnTo>
                  <a:pt x="627365" y="345903"/>
                </a:lnTo>
                <a:lnTo>
                  <a:pt x="636702" y="336716"/>
                </a:lnTo>
                <a:lnTo>
                  <a:pt x="643122" y="325365"/>
                </a:lnTo>
                <a:lnTo>
                  <a:pt x="644832" y="318111"/>
                </a:lnTo>
                <a:close/>
              </a:path>
              <a:path w="646430" h="513714">
                <a:moveTo>
                  <a:pt x="618767" y="350611"/>
                </a:moveTo>
                <a:lnTo>
                  <a:pt x="577448" y="350611"/>
                </a:lnTo>
                <a:lnTo>
                  <a:pt x="588758" y="354727"/>
                </a:lnTo>
                <a:lnTo>
                  <a:pt x="601751" y="355540"/>
                </a:lnTo>
                <a:lnTo>
                  <a:pt x="615657" y="352315"/>
                </a:lnTo>
                <a:lnTo>
                  <a:pt x="618767" y="350611"/>
                </a:lnTo>
                <a:close/>
              </a:path>
              <a:path w="646430" h="513714">
                <a:moveTo>
                  <a:pt x="621651" y="261541"/>
                </a:moveTo>
                <a:lnTo>
                  <a:pt x="239900" y="261541"/>
                </a:lnTo>
                <a:lnTo>
                  <a:pt x="252825" y="262842"/>
                </a:lnTo>
                <a:lnTo>
                  <a:pt x="265164" y="266743"/>
                </a:lnTo>
                <a:lnTo>
                  <a:pt x="294000" y="295147"/>
                </a:lnTo>
                <a:lnTo>
                  <a:pt x="300141" y="318475"/>
                </a:lnTo>
                <a:lnTo>
                  <a:pt x="304998" y="319314"/>
                </a:lnTo>
                <a:lnTo>
                  <a:pt x="311026" y="318111"/>
                </a:lnTo>
                <a:lnTo>
                  <a:pt x="644832" y="318111"/>
                </a:lnTo>
                <a:lnTo>
                  <a:pt x="646175" y="312414"/>
                </a:lnTo>
                <a:lnTo>
                  <a:pt x="645525" y="295989"/>
                </a:lnTo>
                <a:lnTo>
                  <a:pt x="641973" y="283859"/>
                </a:lnTo>
                <a:lnTo>
                  <a:pt x="636208" y="274773"/>
                </a:lnTo>
                <a:lnTo>
                  <a:pt x="632902" y="271171"/>
                </a:lnTo>
                <a:lnTo>
                  <a:pt x="621651" y="261541"/>
                </a:lnTo>
                <a:close/>
              </a:path>
              <a:path w="646430" h="513714">
                <a:moveTo>
                  <a:pt x="261703" y="207374"/>
                </a:moveTo>
                <a:lnTo>
                  <a:pt x="159129" y="207374"/>
                </a:lnTo>
                <a:lnTo>
                  <a:pt x="172054" y="208674"/>
                </a:lnTo>
                <a:lnTo>
                  <a:pt x="184393" y="212576"/>
                </a:lnTo>
                <a:lnTo>
                  <a:pt x="213025" y="240405"/>
                </a:lnTo>
                <a:lnTo>
                  <a:pt x="219324" y="264103"/>
                </a:lnTo>
                <a:lnTo>
                  <a:pt x="225433" y="262745"/>
                </a:lnTo>
                <a:lnTo>
                  <a:pt x="232667" y="261541"/>
                </a:lnTo>
                <a:lnTo>
                  <a:pt x="621651" y="261541"/>
                </a:lnTo>
                <a:lnTo>
                  <a:pt x="563986" y="212189"/>
                </a:lnTo>
                <a:lnTo>
                  <a:pt x="288121" y="212189"/>
                </a:lnTo>
                <a:lnTo>
                  <a:pt x="274729" y="211041"/>
                </a:lnTo>
                <a:lnTo>
                  <a:pt x="262145" y="207596"/>
                </a:lnTo>
                <a:lnTo>
                  <a:pt x="261703" y="207374"/>
                </a:lnTo>
                <a:close/>
              </a:path>
              <a:path w="646430" h="513714">
                <a:moveTo>
                  <a:pt x="114769" y="0"/>
                </a:moveTo>
                <a:lnTo>
                  <a:pt x="0" y="168855"/>
                </a:lnTo>
                <a:lnTo>
                  <a:pt x="81975" y="263948"/>
                </a:lnTo>
                <a:lnTo>
                  <a:pt x="113319" y="227837"/>
                </a:lnTo>
                <a:lnTo>
                  <a:pt x="122639" y="218959"/>
                </a:lnTo>
                <a:lnTo>
                  <a:pt x="133806" y="212511"/>
                </a:lnTo>
                <a:lnTo>
                  <a:pt x="146352" y="208611"/>
                </a:lnTo>
                <a:lnTo>
                  <a:pt x="159129" y="207374"/>
                </a:lnTo>
                <a:lnTo>
                  <a:pt x="261703" y="207374"/>
                </a:lnTo>
                <a:lnTo>
                  <a:pt x="250717" y="201855"/>
                </a:lnTo>
                <a:lnTo>
                  <a:pt x="225031" y="169251"/>
                </a:lnTo>
                <a:lnTo>
                  <a:pt x="217380" y="134811"/>
                </a:lnTo>
                <a:lnTo>
                  <a:pt x="218581" y="123648"/>
                </a:lnTo>
                <a:lnTo>
                  <a:pt x="221566" y="112902"/>
                </a:lnTo>
                <a:lnTo>
                  <a:pt x="226281" y="102729"/>
                </a:lnTo>
                <a:lnTo>
                  <a:pt x="232898" y="93021"/>
                </a:lnTo>
                <a:lnTo>
                  <a:pt x="301385" y="14126"/>
                </a:lnTo>
                <a:lnTo>
                  <a:pt x="191757" y="14126"/>
                </a:lnTo>
                <a:lnTo>
                  <a:pt x="140870" y="8503"/>
                </a:lnTo>
                <a:lnTo>
                  <a:pt x="127860" y="4833"/>
                </a:lnTo>
                <a:lnTo>
                  <a:pt x="114769" y="0"/>
                </a:lnTo>
                <a:close/>
              </a:path>
              <a:path w="646430" h="513714">
                <a:moveTo>
                  <a:pt x="425551" y="93021"/>
                </a:moveTo>
                <a:lnTo>
                  <a:pt x="342370" y="188114"/>
                </a:lnTo>
                <a:lnTo>
                  <a:pt x="310427" y="209299"/>
                </a:lnTo>
                <a:lnTo>
                  <a:pt x="291738" y="212189"/>
                </a:lnTo>
                <a:lnTo>
                  <a:pt x="563986" y="212189"/>
                </a:lnTo>
                <a:lnTo>
                  <a:pt x="438812" y="105058"/>
                </a:lnTo>
                <a:lnTo>
                  <a:pt x="425551" y="93021"/>
                </a:lnTo>
                <a:close/>
              </a:path>
              <a:path w="646430" h="513714">
                <a:moveTo>
                  <a:pt x="284489" y="8750"/>
                </a:moveTo>
                <a:lnTo>
                  <a:pt x="273774" y="8978"/>
                </a:lnTo>
                <a:lnTo>
                  <a:pt x="262775" y="9591"/>
                </a:lnTo>
                <a:lnTo>
                  <a:pt x="228241" y="12449"/>
                </a:lnTo>
                <a:lnTo>
                  <a:pt x="216273" y="13311"/>
                </a:lnTo>
                <a:lnTo>
                  <a:pt x="204107" y="13914"/>
                </a:lnTo>
                <a:lnTo>
                  <a:pt x="191757" y="14126"/>
                </a:lnTo>
                <a:lnTo>
                  <a:pt x="301385" y="14126"/>
                </a:lnTo>
                <a:lnTo>
                  <a:pt x="304998" y="9964"/>
                </a:lnTo>
                <a:lnTo>
                  <a:pt x="294903" y="9035"/>
                </a:lnTo>
                <a:lnTo>
                  <a:pt x="284489" y="875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1729" y="2443993"/>
            <a:ext cx="103505" cy="253365"/>
          </a:xfrm>
          <a:custGeom>
            <a:avLst/>
            <a:gdLst/>
            <a:ahLst/>
            <a:cxnLst/>
            <a:rect l="l" t="t" r="r" b="b"/>
            <a:pathLst>
              <a:path w="103505" h="253364">
                <a:moveTo>
                  <a:pt x="103254" y="0"/>
                </a:moveTo>
                <a:lnTo>
                  <a:pt x="10661" y="56344"/>
                </a:lnTo>
                <a:lnTo>
                  <a:pt x="2481" y="65150"/>
                </a:lnTo>
                <a:lnTo>
                  <a:pt x="0" y="76657"/>
                </a:lnTo>
                <a:lnTo>
                  <a:pt x="3688" y="88041"/>
                </a:lnTo>
                <a:lnTo>
                  <a:pt x="103254" y="252782"/>
                </a:lnTo>
                <a:lnTo>
                  <a:pt x="103254" y="0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3407" y="2540460"/>
            <a:ext cx="510540" cy="283210"/>
          </a:xfrm>
          <a:custGeom>
            <a:avLst/>
            <a:gdLst/>
            <a:ahLst/>
            <a:cxnLst/>
            <a:rect l="l" t="t" r="r" b="b"/>
            <a:pathLst>
              <a:path w="510540" h="283210">
                <a:moveTo>
                  <a:pt x="444185" y="75477"/>
                </a:moveTo>
                <a:lnTo>
                  <a:pt x="182730" y="75477"/>
                </a:lnTo>
                <a:lnTo>
                  <a:pt x="409955" y="267225"/>
                </a:lnTo>
                <a:lnTo>
                  <a:pt x="418394" y="275651"/>
                </a:lnTo>
                <a:lnTo>
                  <a:pt x="423216" y="282873"/>
                </a:lnTo>
                <a:lnTo>
                  <a:pt x="510014" y="182965"/>
                </a:lnTo>
                <a:lnTo>
                  <a:pt x="444185" y="75477"/>
                </a:lnTo>
                <a:close/>
              </a:path>
              <a:path w="510540" h="283210">
                <a:moveTo>
                  <a:pt x="148355" y="0"/>
                </a:moveTo>
                <a:lnTo>
                  <a:pt x="12130" y="123982"/>
                </a:lnTo>
                <a:lnTo>
                  <a:pt x="0" y="157792"/>
                </a:lnTo>
                <a:lnTo>
                  <a:pt x="2047" y="169385"/>
                </a:lnTo>
                <a:lnTo>
                  <a:pt x="38111" y="202148"/>
                </a:lnTo>
                <a:lnTo>
                  <a:pt x="49883" y="203603"/>
                </a:lnTo>
                <a:lnTo>
                  <a:pt x="63574" y="201133"/>
                </a:lnTo>
                <a:lnTo>
                  <a:pt x="75197" y="196037"/>
                </a:lnTo>
                <a:lnTo>
                  <a:pt x="84675" y="187803"/>
                </a:lnTo>
                <a:lnTo>
                  <a:pt x="182730" y="75477"/>
                </a:lnTo>
                <a:lnTo>
                  <a:pt x="444185" y="75477"/>
                </a:lnTo>
                <a:lnTo>
                  <a:pt x="417198" y="31411"/>
                </a:lnTo>
                <a:lnTo>
                  <a:pt x="324001" y="31411"/>
                </a:lnTo>
                <a:lnTo>
                  <a:pt x="311121" y="31336"/>
                </a:lnTo>
                <a:lnTo>
                  <a:pt x="261592" y="25802"/>
                </a:lnTo>
                <a:lnTo>
                  <a:pt x="178397" y="6385"/>
                </a:lnTo>
                <a:lnTo>
                  <a:pt x="166440" y="3684"/>
                </a:lnTo>
                <a:lnTo>
                  <a:pt x="154383" y="1203"/>
                </a:lnTo>
                <a:lnTo>
                  <a:pt x="153177" y="1203"/>
                </a:lnTo>
                <a:lnTo>
                  <a:pt x="148355" y="0"/>
                </a:lnTo>
                <a:close/>
              </a:path>
              <a:path w="510540" h="283210">
                <a:moveTo>
                  <a:pt x="407544" y="15648"/>
                </a:moveTo>
                <a:lnTo>
                  <a:pt x="364267" y="27409"/>
                </a:lnTo>
                <a:lnTo>
                  <a:pt x="324001" y="31411"/>
                </a:lnTo>
                <a:lnTo>
                  <a:pt x="417198" y="31411"/>
                </a:lnTo>
                <a:lnTo>
                  <a:pt x="407544" y="15648"/>
                </a:lnTo>
                <a:close/>
              </a:path>
            </a:pathLst>
          </a:custGeom>
          <a:solidFill>
            <a:srgbClr val="D4F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34028" y="3902964"/>
            <a:ext cx="4127500" cy="1100455"/>
          </a:xfrm>
          <a:custGeom>
            <a:avLst/>
            <a:gdLst/>
            <a:ahLst/>
            <a:cxnLst/>
            <a:rect l="l" t="t" r="r" b="b"/>
            <a:pathLst>
              <a:path w="4127500" h="1100454">
                <a:moveTo>
                  <a:pt x="0" y="1100328"/>
                </a:moveTo>
                <a:lnTo>
                  <a:pt x="4126991" y="1100328"/>
                </a:lnTo>
                <a:lnTo>
                  <a:pt x="4126991" y="0"/>
                </a:lnTo>
                <a:lnTo>
                  <a:pt x="0" y="0"/>
                </a:lnTo>
                <a:lnTo>
                  <a:pt x="0" y="1100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34028" y="3902964"/>
            <a:ext cx="4127500" cy="1100455"/>
          </a:xfrm>
          <a:custGeom>
            <a:avLst/>
            <a:gdLst/>
            <a:ahLst/>
            <a:cxnLst/>
            <a:rect l="l" t="t" r="r" b="b"/>
            <a:pathLst>
              <a:path w="4127500" h="1100454">
                <a:moveTo>
                  <a:pt x="0" y="1100328"/>
                </a:moveTo>
                <a:lnTo>
                  <a:pt x="4126991" y="1100328"/>
                </a:lnTo>
                <a:lnTo>
                  <a:pt x="4126991" y="0"/>
                </a:lnTo>
                <a:lnTo>
                  <a:pt x="0" y="0"/>
                </a:lnTo>
                <a:lnTo>
                  <a:pt x="0" y="1100328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14671" y="3916679"/>
            <a:ext cx="3414522" cy="5768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14671" y="4197096"/>
            <a:ext cx="2747010" cy="5768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14671" y="4474464"/>
            <a:ext cx="3033522" cy="5768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765675" y="4043426"/>
            <a:ext cx="303657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500"/>
              </a:lnSpc>
            </a:pPr>
            <a:r>
              <a:rPr sz="2000" b="1" spc="-50" dirty="0">
                <a:solidFill>
                  <a:srgbClr val="993300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993300"/>
                </a:solidFill>
                <a:latin typeface="Calibri"/>
                <a:cs typeface="Calibri"/>
              </a:rPr>
              <a:t>ч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rgbClr val="993300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ие</a:t>
            </a:r>
            <a:r>
              <a:rPr sz="2000" b="1" spc="3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993300"/>
                </a:solidFill>
                <a:latin typeface="Calibri"/>
                <a:cs typeface="Calibri"/>
              </a:rPr>
              <a:t>ч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ес</a:t>
            </a:r>
            <a:r>
              <a:rPr sz="2000" b="1" spc="-20" dirty="0">
                <a:solidFill>
                  <a:srgbClr val="993300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ве</a:t>
            </a:r>
            <a:r>
              <a:rPr sz="2000" b="1" dirty="0">
                <a:solidFill>
                  <a:srgbClr val="993300"/>
                </a:solidFill>
                <a:latin typeface="Calibri"/>
                <a:cs typeface="Calibri"/>
              </a:rPr>
              <a:t> с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п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000" b="1" spc="-35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ер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а на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993300"/>
                </a:solidFill>
                <a:latin typeface="Calibri"/>
                <a:cs typeface="Calibri"/>
              </a:rPr>
              <a:t>м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у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ц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п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л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ьных</a:t>
            </a:r>
            <a:r>
              <a:rPr sz="2000" b="1" spc="114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993300"/>
                </a:solidFill>
                <a:latin typeface="Calibri"/>
                <a:cs typeface="Calibri"/>
              </a:rPr>
              <a:t> ре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гиона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л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ьн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ы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х</a:t>
            </a:r>
            <a:r>
              <a:rPr sz="2000" b="1" spc="4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со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бы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993300"/>
                </a:solidFill>
                <a:latin typeface="Calibri"/>
                <a:cs typeface="Calibri"/>
              </a:rPr>
              <a:t>я</a:t>
            </a:r>
            <a:r>
              <a:rPr sz="2000" b="1" spc="-10" dirty="0">
                <a:solidFill>
                  <a:srgbClr val="993300"/>
                </a:solidFill>
                <a:latin typeface="Calibri"/>
                <a:cs typeface="Calibri"/>
              </a:rPr>
              <a:t>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65447" y="3739896"/>
            <a:ext cx="860298" cy="12473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7708" y="4256048"/>
            <a:ext cx="579120" cy="615950"/>
          </a:xfrm>
          <a:custGeom>
            <a:avLst/>
            <a:gdLst/>
            <a:ahLst/>
            <a:cxnLst/>
            <a:rect l="l" t="t" r="r" b="b"/>
            <a:pathLst>
              <a:path w="579120" h="615950">
                <a:moveTo>
                  <a:pt x="578654" y="543125"/>
                </a:moveTo>
                <a:lnTo>
                  <a:pt x="0" y="543125"/>
                </a:lnTo>
                <a:lnTo>
                  <a:pt x="0" y="615540"/>
                </a:lnTo>
                <a:lnTo>
                  <a:pt x="578654" y="615540"/>
                </a:lnTo>
                <a:lnTo>
                  <a:pt x="578654" y="543125"/>
                </a:lnTo>
                <a:close/>
              </a:path>
              <a:path w="579120" h="615950">
                <a:moveTo>
                  <a:pt x="84386" y="0"/>
                </a:moveTo>
                <a:lnTo>
                  <a:pt x="12055" y="0"/>
                </a:lnTo>
                <a:lnTo>
                  <a:pt x="12055" y="120695"/>
                </a:lnTo>
                <a:lnTo>
                  <a:pt x="12832" y="141677"/>
                </a:lnTo>
                <a:lnTo>
                  <a:pt x="18886" y="182284"/>
                </a:lnTo>
                <a:lnTo>
                  <a:pt x="30571" y="220719"/>
                </a:lnTo>
                <a:lnTo>
                  <a:pt x="47446" y="256547"/>
                </a:lnTo>
                <a:lnTo>
                  <a:pt x="69069" y="289333"/>
                </a:lnTo>
                <a:lnTo>
                  <a:pt x="95000" y="318644"/>
                </a:lnTo>
                <a:lnTo>
                  <a:pt x="124796" y="344044"/>
                </a:lnTo>
                <a:lnTo>
                  <a:pt x="158018" y="365099"/>
                </a:lnTo>
                <a:lnTo>
                  <a:pt x="194223" y="381375"/>
                </a:lnTo>
                <a:lnTo>
                  <a:pt x="232971" y="392436"/>
                </a:lnTo>
                <a:lnTo>
                  <a:pt x="253161" y="395876"/>
                </a:lnTo>
                <a:lnTo>
                  <a:pt x="253161" y="543125"/>
                </a:lnTo>
                <a:lnTo>
                  <a:pt x="325492" y="543125"/>
                </a:lnTo>
                <a:lnTo>
                  <a:pt x="325492" y="395876"/>
                </a:lnTo>
                <a:lnTo>
                  <a:pt x="345682" y="392436"/>
                </a:lnTo>
                <a:lnTo>
                  <a:pt x="384430" y="381375"/>
                </a:lnTo>
                <a:lnTo>
                  <a:pt x="420635" y="365099"/>
                </a:lnTo>
                <a:lnTo>
                  <a:pt x="453857" y="344044"/>
                </a:lnTo>
                <a:lnTo>
                  <a:pt x="475753" y="325873"/>
                </a:lnTo>
                <a:lnTo>
                  <a:pt x="289326" y="325873"/>
                </a:lnTo>
                <a:lnTo>
                  <a:pt x="272500" y="325194"/>
                </a:lnTo>
                <a:lnTo>
                  <a:pt x="224498" y="315425"/>
                </a:lnTo>
                <a:lnTo>
                  <a:pt x="181313" y="295164"/>
                </a:lnTo>
                <a:lnTo>
                  <a:pt x="144362" y="265827"/>
                </a:lnTo>
                <a:lnTo>
                  <a:pt x="115059" y="228833"/>
                </a:lnTo>
                <a:lnTo>
                  <a:pt x="94822" y="185598"/>
                </a:lnTo>
                <a:lnTo>
                  <a:pt x="85065" y="137541"/>
                </a:lnTo>
                <a:lnTo>
                  <a:pt x="84386" y="120695"/>
                </a:lnTo>
                <a:lnTo>
                  <a:pt x="84386" y="0"/>
                </a:lnTo>
                <a:close/>
              </a:path>
              <a:path w="579120" h="615950">
                <a:moveTo>
                  <a:pt x="566598" y="0"/>
                </a:moveTo>
                <a:lnTo>
                  <a:pt x="494266" y="0"/>
                </a:lnTo>
                <a:lnTo>
                  <a:pt x="494266" y="120695"/>
                </a:lnTo>
                <a:lnTo>
                  <a:pt x="493588" y="137541"/>
                </a:lnTo>
                <a:lnTo>
                  <a:pt x="483831" y="185598"/>
                </a:lnTo>
                <a:lnTo>
                  <a:pt x="463594" y="228833"/>
                </a:lnTo>
                <a:lnTo>
                  <a:pt x="434291" y="265827"/>
                </a:lnTo>
                <a:lnTo>
                  <a:pt x="397340" y="295164"/>
                </a:lnTo>
                <a:lnTo>
                  <a:pt x="354155" y="315425"/>
                </a:lnTo>
                <a:lnTo>
                  <a:pt x="306153" y="325194"/>
                </a:lnTo>
                <a:lnTo>
                  <a:pt x="289326" y="325873"/>
                </a:lnTo>
                <a:lnTo>
                  <a:pt x="475753" y="325873"/>
                </a:lnTo>
                <a:lnTo>
                  <a:pt x="509584" y="289333"/>
                </a:lnTo>
                <a:lnTo>
                  <a:pt x="531207" y="256547"/>
                </a:lnTo>
                <a:lnTo>
                  <a:pt x="548082" y="220719"/>
                </a:lnTo>
                <a:lnTo>
                  <a:pt x="559767" y="182284"/>
                </a:lnTo>
                <a:lnTo>
                  <a:pt x="565821" y="141677"/>
                </a:lnTo>
                <a:lnTo>
                  <a:pt x="566598" y="120695"/>
                </a:lnTo>
                <a:lnTo>
                  <a:pt x="566598" y="0"/>
                </a:lnTo>
                <a:close/>
              </a:path>
            </a:pathLst>
          </a:custGeom>
          <a:solidFill>
            <a:srgbClr val="ECF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40632" y="3809620"/>
            <a:ext cx="313690" cy="724535"/>
          </a:xfrm>
          <a:custGeom>
            <a:avLst/>
            <a:gdLst/>
            <a:ahLst/>
            <a:cxnLst/>
            <a:rect l="l" t="t" r="r" b="b"/>
            <a:pathLst>
              <a:path w="313689" h="724535">
                <a:moveTo>
                  <a:pt x="163254" y="0"/>
                </a:moveTo>
                <a:lnTo>
                  <a:pt x="118278" y="5614"/>
                </a:lnTo>
                <a:lnTo>
                  <a:pt x="78636" y="21596"/>
                </a:lnTo>
                <a:lnTo>
                  <a:pt x="45642" y="46429"/>
                </a:lnTo>
                <a:lnTo>
                  <a:pt x="20612" y="78597"/>
                </a:lnTo>
                <a:lnTo>
                  <a:pt x="4859" y="116585"/>
                </a:lnTo>
                <a:lnTo>
                  <a:pt x="0" y="573977"/>
                </a:lnTo>
                <a:lnTo>
                  <a:pt x="363" y="581876"/>
                </a:lnTo>
                <a:lnTo>
                  <a:pt x="10054" y="623542"/>
                </a:lnTo>
                <a:lnTo>
                  <a:pt x="29977" y="660062"/>
                </a:lnTo>
                <a:lnTo>
                  <a:pt x="58518" y="689819"/>
                </a:lnTo>
                <a:lnTo>
                  <a:pt x="94061" y="711198"/>
                </a:lnTo>
                <a:lnTo>
                  <a:pt x="134994" y="722582"/>
                </a:lnTo>
                <a:lnTo>
                  <a:pt x="156403" y="724022"/>
                </a:lnTo>
                <a:lnTo>
                  <a:pt x="171140" y="723344"/>
                </a:lnTo>
                <a:lnTo>
                  <a:pt x="212759" y="713641"/>
                </a:lnTo>
                <a:lnTo>
                  <a:pt x="249236" y="693694"/>
                </a:lnTo>
                <a:lnTo>
                  <a:pt x="278959" y="665121"/>
                </a:lnTo>
                <a:lnTo>
                  <a:pt x="300313" y="629536"/>
                </a:lnTo>
                <a:lnTo>
                  <a:pt x="311684" y="588557"/>
                </a:lnTo>
                <a:lnTo>
                  <a:pt x="312977" y="573977"/>
                </a:lnTo>
                <a:lnTo>
                  <a:pt x="192569" y="567123"/>
                </a:lnTo>
                <a:lnTo>
                  <a:pt x="192569" y="518845"/>
                </a:lnTo>
                <a:lnTo>
                  <a:pt x="313122" y="518845"/>
                </a:lnTo>
                <a:lnTo>
                  <a:pt x="313122" y="446428"/>
                </a:lnTo>
                <a:lnTo>
                  <a:pt x="192569" y="446427"/>
                </a:lnTo>
                <a:lnTo>
                  <a:pt x="192569" y="398149"/>
                </a:lnTo>
                <a:lnTo>
                  <a:pt x="313122" y="398149"/>
                </a:lnTo>
                <a:lnTo>
                  <a:pt x="313122" y="325732"/>
                </a:lnTo>
                <a:lnTo>
                  <a:pt x="192569" y="325732"/>
                </a:lnTo>
                <a:lnTo>
                  <a:pt x="192569" y="277454"/>
                </a:lnTo>
                <a:lnTo>
                  <a:pt x="313122" y="277454"/>
                </a:lnTo>
                <a:lnTo>
                  <a:pt x="313122" y="205036"/>
                </a:lnTo>
                <a:lnTo>
                  <a:pt x="192569" y="205036"/>
                </a:lnTo>
                <a:lnTo>
                  <a:pt x="192569" y="156758"/>
                </a:lnTo>
                <a:lnTo>
                  <a:pt x="313122" y="156758"/>
                </a:lnTo>
                <a:lnTo>
                  <a:pt x="312444" y="142004"/>
                </a:lnTo>
                <a:lnTo>
                  <a:pt x="310450" y="127643"/>
                </a:lnTo>
                <a:lnTo>
                  <a:pt x="297169" y="87512"/>
                </a:lnTo>
                <a:lnTo>
                  <a:pt x="274195" y="53066"/>
                </a:lnTo>
                <a:lnTo>
                  <a:pt x="243142" y="25921"/>
                </a:lnTo>
                <a:lnTo>
                  <a:pt x="205623" y="7694"/>
                </a:lnTo>
                <a:lnTo>
                  <a:pt x="177816" y="1294"/>
                </a:lnTo>
                <a:lnTo>
                  <a:pt x="163254" y="0"/>
                </a:lnTo>
                <a:close/>
              </a:path>
            </a:pathLst>
          </a:custGeom>
          <a:solidFill>
            <a:srgbClr val="ECF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95716" y="3787140"/>
            <a:ext cx="3523615" cy="1103630"/>
          </a:xfrm>
          <a:custGeom>
            <a:avLst/>
            <a:gdLst/>
            <a:ahLst/>
            <a:cxnLst/>
            <a:rect l="l" t="t" r="r" b="b"/>
            <a:pathLst>
              <a:path w="3523615" h="1103629">
                <a:moveTo>
                  <a:pt x="0" y="1103375"/>
                </a:moveTo>
                <a:lnTo>
                  <a:pt x="3523487" y="1103375"/>
                </a:lnTo>
                <a:lnTo>
                  <a:pt x="3523487" y="0"/>
                </a:lnTo>
                <a:lnTo>
                  <a:pt x="0" y="0"/>
                </a:lnTo>
                <a:lnTo>
                  <a:pt x="0" y="1103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95716" y="3787140"/>
            <a:ext cx="3523615" cy="1103630"/>
          </a:xfrm>
          <a:custGeom>
            <a:avLst/>
            <a:gdLst/>
            <a:ahLst/>
            <a:cxnLst/>
            <a:rect l="l" t="t" r="r" b="b"/>
            <a:pathLst>
              <a:path w="3523615" h="1103629">
                <a:moveTo>
                  <a:pt x="0" y="1103375"/>
                </a:moveTo>
                <a:lnTo>
                  <a:pt x="3523487" y="1103375"/>
                </a:lnTo>
                <a:lnTo>
                  <a:pt x="3523487" y="0"/>
                </a:lnTo>
                <a:lnTo>
                  <a:pt x="0" y="0"/>
                </a:lnTo>
                <a:lnTo>
                  <a:pt x="0" y="1103375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76359" y="3800855"/>
            <a:ext cx="3057905" cy="579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76359" y="4081271"/>
            <a:ext cx="1866138" cy="5798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76359" y="4358640"/>
            <a:ext cx="2652522" cy="5798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130410" y="3928008"/>
            <a:ext cx="266763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500"/>
              </a:lnSpc>
            </a:pPr>
            <a:r>
              <a:rPr sz="2000" b="1" spc="-130" dirty="0">
                <a:solidFill>
                  <a:srgbClr val="9933FF"/>
                </a:solidFill>
                <a:latin typeface="Calibri"/>
                <a:cs typeface="Calibri"/>
              </a:rPr>
              <a:t>Г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ра</a:t>
            </a:r>
            <a:r>
              <a:rPr sz="2000" b="1" spc="-25" dirty="0">
                <a:solidFill>
                  <a:srgbClr val="9933FF"/>
                </a:solidFill>
                <a:latin typeface="Calibri"/>
                <a:cs typeface="Calibri"/>
              </a:rPr>
              <a:t>н</a:t>
            </a:r>
            <a:r>
              <a:rPr sz="2000" b="1" spc="-45" dirty="0">
                <a:solidFill>
                  <a:srgbClr val="9933FF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овая</a:t>
            </a:r>
            <a:r>
              <a:rPr sz="2000" b="1" spc="35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9933FF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ея</a:t>
            </a:r>
            <a:r>
              <a:rPr sz="2000" b="1" spc="-50" dirty="0">
                <a:solidFill>
                  <a:srgbClr val="9933FF"/>
                </a:solidFill>
                <a:latin typeface="Calibri"/>
                <a:cs typeface="Calibri"/>
              </a:rPr>
              <a:t>т</a:t>
            </a:r>
            <a:r>
              <a:rPr sz="2000" b="1" spc="-30" dirty="0">
                <a:solidFill>
                  <a:srgbClr val="9933FF"/>
                </a:solidFill>
                <a:latin typeface="Calibri"/>
                <a:cs typeface="Calibri"/>
              </a:rPr>
              <a:t>е</a:t>
            </a:r>
            <a:r>
              <a:rPr sz="2000" b="1" spc="-15" dirty="0">
                <a:solidFill>
                  <a:srgbClr val="9933FF"/>
                </a:solidFill>
                <a:latin typeface="Calibri"/>
                <a:cs typeface="Calibri"/>
              </a:rPr>
              <a:t>ль</a:t>
            </a:r>
            <a:r>
              <a:rPr sz="2000" b="1" spc="-25" dirty="0">
                <a:solidFill>
                  <a:srgbClr val="9933FF"/>
                </a:solidFill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ос</a:t>
            </a:r>
            <a:r>
              <a:rPr sz="2000" b="1" spc="-20" dirty="0">
                <a:solidFill>
                  <a:srgbClr val="9933FF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ь и</a:t>
            </a:r>
            <a:r>
              <a:rPr sz="2000" b="1" spc="-5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933FF"/>
                </a:solidFill>
                <a:latin typeface="Calibri"/>
                <a:cs typeface="Calibri"/>
              </a:rPr>
              <a:t>п</a:t>
            </a:r>
            <a:r>
              <a:rPr sz="2000" b="1" spc="-55" dirty="0">
                <a:solidFill>
                  <a:srgbClr val="9933FF"/>
                </a:solidFill>
                <a:latin typeface="Calibri"/>
                <a:cs typeface="Calibri"/>
              </a:rPr>
              <a:t>о</a:t>
            </a:r>
            <a:r>
              <a:rPr sz="2000" b="1" spc="-5" dirty="0">
                <a:solidFill>
                  <a:srgbClr val="9933FF"/>
                </a:solidFill>
                <a:latin typeface="Calibri"/>
                <a:cs typeface="Calibri"/>
              </a:rPr>
              <a:t>д</a:t>
            </a:r>
            <a:r>
              <a:rPr sz="2000" b="1" spc="-50" dirty="0">
                <a:solidFill>
                  <a:srgbClr val="9933FF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е</a:t>
            </a:r>
            <a:r>
              <a:rPr sz="2000" b="1" spc="-30" dirty="0">
                <a:solidFill>
                  <a:srgbClr val="9933FF"/>
                </a:solidFill>
                <a:latin typeface="Calibri"/>
                <a:cs typeface="Calibri"/>
              </a:rPr>
              <a:t>р</a:t>
            </a:r>
            <a:r>
              <a:rPr sz="2000" b="1" spc="-15" dirty="0">
                <a:solidFill>
                  <a:srgbClr val="9933FF"/>
                </a:solidFill>
                <a:latin typeface="Calibri"/>
                <a:cs typeface="Calibri"/>
              </a:rPr>
              <a:t>ж</a:t>
            </a:r>
            <a:r>
              <a:rPr sz="2000" b="1" spc="-40" dirty="0">
                <a:solidFill>
                  <a:srgbClr val="9933FF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933FF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9933FF"/>
                </a:solidFill>
                <a:latin typeface="Calibri"/>
                <a:cs typeface="Calibri"/>
              </a:rPr>
              <a:t>ч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9933FF"/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rgbClr val="9933FF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9933FF"/>
                </a:solidFill>
                <a:latin typeface="Calibri"/>
                <a:cs typeface="Calibri"/>
              </a:rPr>
              <a:t>н</a:t>
            </a:r>
            <a:r>
              <a:rPr sz="2000" b="1" spc="-30" dirty="0">
                <a:solidFill>
                  <a:srgbClr val="9933F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9933FF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ов</a:t>
            </a:r>
            <a:r>
              <a:rPr sz="2000" b="1" spc="20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9933FF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9933FF"/>
                </a:solidFill>
                <a:latin typeface="Calibri"/>
                <a:cs typeface="Calibri"/>
              </a:rPr>
              <a:t>н</a:t>
            </a:r>
            <a:r>
              <a:rPr sz="2000" b="1" spc="-20" dirty="0">
                <a:solidFill>
                  <a:srgbClr val="9933FF"/>
                </a:solidFill>
                <a:latin typeface="Calibri"/>
                <a:cs typeface="Calibri"/>
              </a:rPr>
              <a:t>ку</a:t>
            </a:r>
            <a:r>
              <a:rPr sz="2000" b="1" spc="-5" dirty="0">
                <a:solidFill>
                  <a:srgbClr val="9933FF"/>
                </a:solidFill>
                <a:latin typeface="Calibri"/>
                <a:cs typeface="Calibri"/>
              </a:rPr>
              <a:t>рс</a:t>
            </a:r>
            <a:r>
              <a:rPr sz="2000" b="1" spc="-10" dirty="0">
                <a:solidFill>
                  <a:srgbClr val="9933FF"/>
                </a:solidFill>
                <a:latin typeface="Calibri"/>
                <a:cs typeface="Calibri"/>
              </a:rPr>
              <a:t>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223504" y="3715511"/>
            <a:ext cx="860298" cy="124434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9223" y="3869282"/>
            <a:ext cx="771525" cy="561340"/>
          </a:xfrm>
          <a:custGeom>
            <a:avLst/>
            <a:gdLst/>
            <a:ahLst/>
            <a:cxnLst/>
            <a:rect l="l" t="t" r="r" b="b"/>
            <a:pathLst>
              <a:path w="771525" h="561339">
                <a:moveTo>
                  <a:pt x="388279" y="0"/>
                </a:moveTo>
                <a:lnTo>
                  <a:pt x="327502" y="4099"/>
                </a:lnTo>
                <a:lnTo>
                  <a:pt x="269221" y="16043"/>
                </a:lnTo>
                <a:lnTo>
                  <a:pt x="213977" y="35295"/>
                </a:lnTo>
                <a:lnTo>
                  <a:pt x="162314" y="61322"/>
                </a:lnTo>
                <a:lnTo>
                  <a:pt x="114774" y="93588"/>
                </a:lnTo>
                <a:lnTo>
                  <a:pt x="71900" y="131561"/>
                </a:lnTo>
                <a:lnTo>
                  <a:pt x="34233" y="174705"/>
                </a:lnTo>
                <a:lnTo>
                  <a:pt x="2090" y="222908"/>
                </a:lnTo>
                <a:lnTo>
                  <a:pt x="0" y="226813"/>
                </a:lnTo>
                <a:lnTo>
                  <a:pt x="0" y="501847"/>
                </a:lnTo>
                <a:lnTo>
                  <a:pt x="59169" y="560926"/>
                </a:lnTo>
                <a:lnTo>
                  <a:pt x="290631" y="329818"/>
                </a:lnTo>
                <a:lnTo>
                  <a:pt x="161639" y="329818"/>
                </a:lnTo>
                <a:lnTo>
                  <a:pt x="168290" y="317733"/>
                </a:lnTo>
                <a:lnTo>
                  <a:pt x="191922" y="283990"/>
                </a:lnTo>
                <a:lnTo>
                  <a:pt x="220975" y="254192"/>
                </a:lnTo>
                <a:lnTo>
                  <a:pt x="253712" y="229909"/>
                </a:lnTo>
                <a:lnTo>
                  <a:pt x="290648" y="210840"/>
                </a:lnTo>
                <a:lnTo>
                  <a:pt x="330799" y="197929"/>
                </a:lnTo>
                <a:lnTo>
                  <a:pt x="373554" y="191811"/>
                </a:lnTo>
                <a:lnTo>
                  <a:pt x="388279" y="191390"/>
                </a:lnTo>
                <a:lnTo>
                  <a:pt x="754174" y="191391"/>
                </a:lnTo>
                <a:lnTo>
                  <a:pt x="753508" y="190374"/>
                </a:lnTo>
                <a:lnTo>
                  <a:pt x="722926" y="151329"/>
                </a:lnTo>
                <a:lnTo>
                  <a:pt x="688258" y="116004"/>
                </a:lnTo>
                <a:lnTo>
                  <a:pt x="649865" y="84731"/>
                </a:lnTo>
                <a:lnTo>
                  <a:pt x="608109" y="57842"/>
                </a:lnTo>
                <a:lnTo>
                  <a:pt x="563350" y="35669"/>
                </a:lnTo>
                <a:lnTo>
                  <a:pt x="515952" y="18544"/>
                </a:lnTo>
                <a:lnTo>
                  <a:pt x="466275" y="6800"/>
                </a:lnTo>
                <a:lnTo>
                  <a:pt x="414681" y="769"/>
                </a:lnTo>
                <a:lnTo>
                  <a:pt x="388279" y="0"/>
                </a:lnTo>
                <a:close/>
              </a:path>
              <a:path w="771525" h="561339">
                <a:moveTo>
                  <a:pt x="754174" y="191391"/>
                </a:moveTo>
                <a:lnTo>
                  <a:pt x="388279" y="191390"/>
                </a:lnTo>
                <a:lnTo>
                  <a:pt x="401779" y="191750"/>
                </a:lnTo>
                <a:lnTo>
                  <a:pt x="415114" y="192816"/>
                </a:lnTo>
                <a:lnTo>
                  <a:pt x="453919" y="200075"/>
                </a:lnTo>
                <a:lnTo>
                  <a:pt x="490493" y="213047"/>
                </a:lnTo>
                <a:lnTo>
                  <a:pt x="524279" y="231248"/>
                </a:lnTo>
                <a:lnTo>
                  <a:pt x="554723" y="254192"/>
                </a:lnTo>
                <a:lnTo>
                  <a:pt x="771143" y="255104"/>
                </a:lnTo>
                <a:lnTo>
                  <a:pt x="771143" y="218096"/>
                </a:lnTo>
                <a:lnTo>
                  <a:pt x="766925" y="210840"/>
                </a:lnTo>
                <a:lnTo>
                  <a:pt x="754174" y="191391"/>
                </a:lnTo>
                <a:close/>
              </a:path>
            </a:pathLst>
          </a:custGeom>
          <a:solidFill>
            <a:srgbClr val="F8E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69223" y="4199100"/>
            <a:ext cx="771525" cy="561340"/>
          </a:xfrm>
          <a:custGeom>
            <a:avLst/>
            <a:gdLst/>
            <a:ahLst/>
            <a:cxnLst/>
            <a:rect l="l" t="t" r="r" b="b"/>
            <a:pathLst>
              <a:path w="771525" h="561339">
                <a:moveTo>
                  <a:pt x="0" y="305804"/>
                </a:moveTo>
                <a:lnTo>
                  <a:pt x="0" y="335187"/>
                </a:lnTo>
                <a:lnTo>
                  <a:pt x="8723" y="350086"/>
                </a:lnTo>
                <a:lnTo>
                  <a:pt x="37074" y="390519"/>
                </a:lnTo>
                <a:lnTo>
                  <a:pt x="69836" y="427745"/>
                </a:lnTo>
                <a:lnTo>
                  <a:pt x="106445" y="461085"/>
                </a:lnTo>
                <a:lnTo>
                  <a:pt x="146570" y="490208"/>
                </a:lnTo>
                <a:lnTo>
                  <a:pt x="189878" y="514781"/>
                </a:lnTo>
                <a:lnTo>
                  <a:pt x="236035" y="534471"/>
                </a:lnTo>
                <a:lnTo>
                  <a:pt x="284709" y="548947"/>
                </a:lnTo>
                <a:lnTo>
                  <a:pt x="335568" y="557876"/>
                </a:lnTo>
                <a:lnTo>
                  <a:pt x="388279" y="560926"/>
                </a:lnTo>
                <a:lnTo>
                  <a:pt x="418945" y="559890"/>
                </a:lnTo>
                <a:lnTo>
                  <a:pt x="478542" y="551802"/>
                </a:lnTo>
                <a:lnTo>
                  <a:pt x="535372" y="536137"/>
                </a:lnTo>
                <a:lnTo>
                  <a:pt x="588893" y="513431"/>
                </a:lnTo>
                <a:lnTo>
                  <a:pt x="638563" y="484218"/>
                </a:lnTo>
                <a:lnTo>
                  <a:pt x="683838" y="449031"/>
                </a:lnTo>
                <a:lnTo>
                  <a:pt x="724176" y="408406"/>
                </a:lnTo>
                <a:lnTo>
                  <a:pt x="754269" y="369536"/>
                </a:lnTo>
                <a:lnTo>
                  <a:pt x="388279" y="369536"/>
                </a:lnTo>
                <a:lnTo>
                  <a:pt x="374778" y="369176"/>
                </a:lnTo>
                <a:lnTo>
                  <a:pt x="335353" y="363930"/>
                </a:lnTo>
                <a:lnTo>
                  <a:pt x="297974" y="352808"/>
                </a:lnTo>
                <a:lnTo>
                  <a:pt x="263197" y="336296"/>
                </a:lnTo>
                <a:lnTo>
                  <a:pt x="231577" y="314879"/>
                </a:lnTo>
                <a:lnTo>
                  <a:pt x="221834" y="306734"/>
                </a:lnTo>
                <a:lnTo>
                  <a:pt x="0" y="305804"/>
                </a:lnTo>
                <a:close/>
              </a:path>
              <a:path w="771525" h="561339">
                <a:moveTo>
                  <a:pt x="716183" y="0"/>
                </a:moveTo>
                <a:lnTo>
                  <a:pt x="484721" y="231108"/>
                </a:lnTo>
                <a:lnTo>
                  <a:pt x="614918" y="231108"/>
                </a:lnTo>
                <a:lnTo>
                  <a:pt x="608268" y="243193"/>
                </a:lnTo>
                <a:lnTo>
                  <a:pt x="584635" y="276936"/>
                </a:lnTo>
                <a:lnTo>
                  <a:pt x="555582" y="306734"/>
                </a:lnTo>
                <a:lnTo>
                  <a:pt x="522846" y="331017"/>
                </a:lnTo>
                <a:lnTo>
                  <a:pt x="485909" y="350086"/>
                </a:lnTo>
                <a:lnTo>
                  <a:pt x="445758" y="362997"/>
                </a:lnTo>
                <a:lnTo>
                  <a:pt x="403004" y="369115"/>
                </a:lnTo>
                <a:lnTo>
                  <a:pt x="388279" y="369536"/>
                </a:lnTo>
                <a:lnTo>
                  <a:pt x="754269" y="369536"/>
                </a:lnTo>
                <a:lnTo>
                  <a:pt x="759036" y="362878"/>
                </a:lnTo>
                <a:lnTo>
                  <a:pt x="771143" y="343419"/>
                </a:lnTo>
                <a:lnTo>
                  <a:pt x="771143" y="54876"/>
                </a:lnTo>
                <a:lnTo>
                  <a:pt x="716183" y="0"/>
                </a:lnTo>
                <a:close/>
              </a:path>
            </a:pathLst>
          </a:custGeom>
          <a:solidFill>
            <a:srgbClr val="F8E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51876" y="2415539"/>
            <a:ext cx="3865245" cy="1100455"/>
          </a:xfrm>
          <a:custGeom>
            <a:avLst/>
            <a:gdLst/>
            <a:ahLst/>
            <a:cxnLst/>
            <a:rect l="l" t="t" r="r" b="b"/>
            <a:pathLst>
              <a:path w="3865245" h="1100454">
                <a:moveTo>
                  <a:pt x="0" y="1100327"/>
                </a:moveTo>
                <a:lnTo>
                  <a:pt x="3864864" y="1100327"/>
                </a:lnTo>
                <a:lnTo>
                  <a:pt x="3864864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51876" y="2415539"/>
            <a:ext cx="3865245" cy="1100455"/>
          </a:xfrm>
          <a:custGeom>
            <a:avLst/>
            <a:gdLst/>
            <a:ahLst/>
            <a:cxnLst/>
            <a:rect l="l" t="t" r="r" b="b"/>
            <a:pathLst>
              <a:path w="3865245" h="1100454">
                <a:moveTo>
                  <a:pt x="0" y="1100327"/>
                </a:moveTo>
                <a:lnTo>
                  <a:pt x="3864864" y="1100327"/>
                </a:lnTo>
                <a:lnTo>
                  <a:pt x="3864864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2519" y="2289048"/>
            <a:ext cx="2116074" cy="5798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2519" y="2569464"/>
            <a:ext cx="2204466" cy="57988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32519" y="2846832"/>
            <a:ext cx="2381250" cy="5798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32519" y="3127248"/>
            <a:ext cx="1366266" cy="5798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886190" y="2415539"/>
            <a:ext cx="1993900" cy="11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700"/>
              </a:lnSpc>
            </a:pP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Фо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р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м</a:t>
            </a:r>
            <a:r>
              <a:rPr sz="2000" b="1" spc="-25" dirty="0">
                <a:solidFill>
                  <a:srgbClr val="FF7B8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рова</a:t>
            </a:r>
            <a:r>
              <a:rPr sz="2000" b="1" spc="-25" dirty="0">
                <a:solidFill>
                  <a:srgbClr val="FF7B80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ие</a:t>
            </a:r>
            <a:r>
              <a:rPr sz="2000" b="1" spc="-5" dirty="0">
                <a:solidFill>
                  <a:srgbClr val="FF7B8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7B80"/>
                </a:solidFill>
                <a:latin typeface="Calibri"/>
                <a:cs typeface="Calibri"/>
              </a:rPr>
              <a:t>уп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ра</a:t>
            </a:r>
            <a:r>
              <a:rPr sz="2000" b="1" spc="-40" dirty="0">
                <a:solidFill>
                  <a:srgbClr val="FF7B80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лен</a:t>
            </a:r>
            <a:r>
              <a:rPr sz="2000" b="1" spc="-5" dirty="0">
                <a:solidFill>
                  <a:srgbClr val="FF7B80"/>
                </a:solidFill>
                <a:latin typeface="Calibri"/>
                <a:cs typeface="Calibri"/>
              </a:rPr>
              <a:t>ч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FF7B80"/>
                </a:solidFill>
                <a:latin typeface="Calibri"/>
                <a:cs typeface="Calibri"/>
              </a:rPr>
              <a:t>с</a:t>
            </a:r>
            <a:r>
              <a:rPr sz="2000" b="1" spc="-40" dirty="0">
                <a:solidFill>
                  <a:srgbClr val="FF7B80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й</a:t>
            </a:r>
            <a:r>
              <a:rPr sz="2000" b="1" spc="-5" dirty="0">
                <a:solidFill>
                  <a:srgbClr val="FF7B8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ор</a:t>
            </a:r>
            <a:r>
              <a:rPr sz="2000" b="1" spc="-25" dirty="0">
                <a:solidFill>
                  <a:srgbClr val="FF7B80"/>
                </a:solidFill>
                <a:latin typeface="Calibri"/>
                <a:cs typeface="Calibri"/>
              </a:rPr>
              <a:t>г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ан</a:t>
            </a:r>
            <a:r>
              <a:rPr sz="2000" b="1" spc="-30" dirty="0">
                <a:solidFill>
                  <a:srgbClr val="FF7B80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FF7B80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ац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ион</a:t>
            </a:r>
            <a:r>
              <a:rPr sz="2000" b="1" spc="-25" dirty="0">
                <a:solidFill>
                  <a:srgbClr val="FF7B80"/>
                </a:solidFill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й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 к</a:t>
            </a:r>
            <a:r>
              <a:rPr sz="2000" b="1" spc="-95" dirty="0">
                <a:solidFill>
                  <a:srgbClr val="FF7B80"/>
                </a:solidFill>
                <a:latin typeface="Calibri"/>
                <a:cs typeface="Calibri"/>
              </a:rPr>
              <a:t>у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л</a:t>
            </a:r>
            <a:r>
              <a:rPr sz="2000" b="1" spc="-90" dirty="0">
                <a:solidFill>
                  <a:srgbClr val="FF7B80"/>
                </a:solidFill>
                <a:latin typeface="Calibri"/>
                <a:cs typeface="Calibri"/>
              </a:rPr>
              <a:t>ь</a:t>
            </a:r>
            <a:r>
              <a:rPr sz="2000" b="1" spc="-20" dirty="0">
                <a:solidFill>
                  <a:srgbClr val="FF7B80"/>
                </a:solidFill>
                <a:latin typeface="Calibri"/>
                <a:cs typeface="Calibri"/>
              </a:rPr>
              <a:t>ту</a:t>
            </a:r>
            <a:r>
              <a:rPr sz="2000" b="1" spc="-10" dirty="0">
                <a:solidFill>
                  <a:srgbClr val="FF7B80"/>
                </a:solidFill>
                <a:latin typeface="Calibri"/>
                <a:cs typeface="Calibri"/>
              </a:rPr>
              <a:t>р</a:t>
            </a:r>
            <a:r>
              <a:rPr sz="2000" b="1" spc="-15" dirty="0">
                <a:solidFill>
                  <a:srgbClr val="FF7B80"/>
                </a:solidFill>
                <a:latin typeface="Calibri"/>
                <a:cs typeface="Calibri"/>
              </a:rPr>
              <a:t>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927847" y="2383535"/>
            <a:ext cx="872490" cy="12443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73568" y="2537306"/>
            <a:ext cx="783590" cy="561340"/>
          </a:xfrm>
          <a:custGeom>
            <a:avLst/>
            <a:gdLst/>
            <a:ahLst/>
            <a:cxnLst/>
            <a:rect l="l" t="t" r="r" b="b"/>
            <a:pathLst>
              <a:path w="783590" h="561339">
                <a:moveTo>
                  <a:pt x="394417" y="0"/>
                </a:moveTo>
                <a:lnTo>
                  <a:pt x="332679" y="4099"/>
                </a:lnTo>
                <a:lnTo>
                  <a:pt x="273476" y="16043"/>
                </a:lnTo>
                <a:lnTo>
                  <a:pt x="217360" y="35295"/>
                </a:lnTo>
                <a:lnTo>
                  <a:pt x="164880" y="61322"/>
                </a:lnTo>
                <a:lnTo>
                  <a:pt x="116588" y="93588"/>
                </a:lnTo>
                <a:lnTo>
                  <a:pt x="73036" y="131561"/>
                </a:lnTo>
                <a:lnTo>
                  <a:pt x="34773" y="174704"/>
                </a:lnTo>
                <a:lnTo>
                  <a:pt x="2123" y="222908"/>
                </a:lnTo>
                <a:lnTo>
                  <a:pt x="0" y="226811"/>
                </a:lnTo>
                <a:lnTo>
                  <a:pt x="0" y="501847"/>
                </a:lnTo>
                <a:lnTo>
                  <a:pt x="60104" y="560926"/>
                </a:lnTo>
                <a:lnTo>
                  <a:pt x="295225" y="329818"/>
                </a:lnTo>
                <a:lnTo>
                  <a:pt x="164194" y="329818"/>
                </a:lnTo>
                <a:lnTo>
                  <a:pt x="170950" y="317733"/>
                </a:lnTo>
                <a:lnTo>
                  <a:pt x="194956" y="283990"/>
                </a:lnTo>
                <a:lnTo>
                  <a:pt x="224087" y="254504"/>
                </a:lnTo>
                <a:lnTo>
                  <a:pt x="257722" y="229909"/>
                </a:lnTo>
                <a:lnTo>
                  <a:pt x="295243" y="210840"/>
                </a:lnTo>
                <a:lnTo>
                  <a:pt x="336029" y="197929"/>
                </a:lnTo>
                <a:lnTo>
                  <a:pt x="379459" y="191811"/>
                </a:lnTo>
                <a:lnTo>
                  <a:pt x="394417" y="191390"/>
                </a:lnTo>
                <a:lnTo>
                  <a:pt x="766097" y="191391"/>
                </a:lnTo>
                <a:lnTo>
                  <a:pt x="765420" y="190374"/>
                </a:lnTo>
                <a:lnTo>
                  <a:pt x="734355" y="151329"/>
                </a:lnTo>
                <a:lnTo>
                  <a:pt x="699139" y="116004"/>
                </a:lnTo>
                <a:lnTo>
                  <a:pt x="660139" y="84731"/>
                </a:lnTo>
                <a:lnTo>
                  <a:pt x="617722" y="57842"/>
                </a:lnTo>
                <a:lnTo>
                  <a:pt x="572256" y="35669"/>
                </a:lnTo>
                <a:lnTo>
                  <a:pt x="524109" y="18544"/>
                </a:lnTo>
                <a:lnTo>
                  <a:pt x="473646" y="6800"/>
                </a:lnTo>
                <a:lnTo>
                  <a:pt x="421237" y="769"/>
                </a:lnTo>
                <a:lnTo>
                  <a:pt x="394417" y="0"/>
                </a:lnTo>
                <a:close/>
              </a:path>
              <a:path w="783590" h="561339">
                <a:moveTo>
                  <a:pt x="766097" y="191391"/>
                </a:moveTo>
                <a:lnTo>
                  <a:pt x="394417" y="191390"/>
                </a:lnTo>
                <a:lnTo>
                  <a:pt x="407945" y="191740"/>
                </a:lnTo>
                <a:lnTo>
                  <a:pt x="421310" y="192778"/>
                </a:lnTo>
                <a:lnTo>
                  <a:pt x="460223" y="199844"/>
                </a:lnTo>
                <a:lnTo>
                  <a:pt x="496942" y="212481"/>
                </a:lnTo>
                <a:lnTo>
                  <a:pt x="530928" y="230221"/>
                </a:lnTo>
                <a:lnTo>
                  <a:pt x="561637" y="252601"/>
                </a:lnTo>
                <a:lnTo>
                  <a:pt x="783335" y="254973"/>
                </a:lnTo>
                <a:lnTo>
                  <a:pt x="783191" y="217850"/>
                </a:lnTo>
                <a:lnTo>
                  <a:pt x="779050" y="210840"/>
                </a:lnTo>
                <a:lnTo>
                  <a:pt x="766097" y="191391"/>
                </a:lnTo>
                <a:close/>
              </a:path>
            </a:pathLst>
          </a:custGeom>
          <a:solidFill>
            <a:srgbClr val="FA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73568" y="2867124"/>
            <a:ext cx="783590" cy="561340"/>
          </a:xfrm>
          <a:custGeom>
            <a:avLst/>
            <a:gdLst/>
            <a:ahLst/>
            <a:cxnLst/>
            <a:rect l="l" t="t" r="r" b="b"/>
            <a:pathLst>
              <a:path w="783590" h="561339">
                <a:moveTo>
                  <a:pt x="0" y="305907"/>
                </a:moveTo>
                <a:lnTo>
                  <a:pt x="8860" y="350086"/>
                </a:lnTo>
                <a:lnTo>
                  <a:pt x="37660" y="390519"/>
                </a:lnTo>
                <a:lnTo>
                  <a:pt x="70940" y="427745"/>
                </a:lnTo>
                <a:lnTo>
                  <a:pt x="108128" y="461085"/>
                </a:lnTo>
                <a:lnTo>
                  <a:pt x="148887" y="490208"/>
                </a:lnTo>
                <a:lnTo>
                  <a:pt x="192879" y="514781"/>
                </a:lnTo>
                <a:lnTo>
                  <a:pt x="239766" y="534471"/>
                </a:lnTo>
                <a:lnTo>
                  <a:pt x="289210" y="548947"/>
                </a:lnTo>
                <a:lnTo>
                  <a:pt x="340873" y="557876"/>
                </a:lnTo>
                <a:lnTo>
                  <a:pt x="394417" y="560926"/>
                </a:lnTo>
                <a:lnTo>
                  <a:pt x="425569" y="559890"/>
                </a:lnTo>
                <a:lnTo>
                  <a:pt x="486108" y="551802"/>
                </a:lnTo>
                <a:lnTo>
                  <a:pt x="543836" y="536137"/>
                </a:lnTo>
                <a:lnTo>
                  <a:pt x="598204" y="513431"/>
                </a:lnTo>
                <a:lnTo>
                  <a:pt x="648658" y="484218"/>
                </a:lnTo>
                <a:lnTo>
                  <a:pt x="694649" y="449031"/>
                </a:lnTo>
                <a:lnTo>
                  <a:pt x="735625" y="408406"/>
                </a:lnTo>
                <a:lnTo>
                  <a:pt x="766194" y="369536"/>
                </a:lnTo>
                <a:lnTo>
                  <a:pt x="394417" y="369535"/>
                </a:lnTo>
                <a:lnTo>
                  <a:pt x="380889" y="369186"/>
                </a:lnTo>
                <a:lnTo>
                  <a:pt x="341366" y="364079"/>
                </a:lnTo>
                <a:lnTo>
                  <a:pt x="303855" y="353247"/>
                </a:lnTo>
                <a:lnTo>
                  <a:pt x="268898" y="337156"/>
                </a:lnTo>
                <a:lnTo>
                  <a:pt x="227197" y="308325"/>
                </a:lnTo>
                <a:lnTo>
                  <a:pt x="0" y="305907"/>
                </a:lnTo>
                <a:close/>
              </a:path>
              <a:path w="783590" h="561339">
                <a:moveTo>
                  <a:pt x="727505" y="0"/>
                </a:moveTo>
                <a:lnTo>
                  <a:pt x="492384" y="231108"/>
                </a:lnTo>
                <a:lnTo>
                  <a:pt x="624640" y="231108"/>
                </a:lnTo>
                <a:lnTo>
                  <a:pt x="617884" y="243193"/>
                </a:lnTo>
                <a:lnTo>
                  <a:pt x="593878" y="276936"/>
                </a:lnTo>
                <a:lnTo>
                  <a:pt x="564748" y="306422"/>
                </a:lnTo>
                <a:lnTo>
                  <a:pt x="531112" y="331017"/>
                </a:lnTo>
                <a:lnTo>
                  <a:pt x="493591" y="350086"/>
                </a:lnTo>
                <a:lnTo>
                  <a:pt x="452806" y="362997"/>
                </a:lnTo>
                <a:lnTo>
                  <a:pt x="409375" y="369115"/>
                </a:lnTo>
                <a:lnTo>
                  <a:pt x="394417" y="369535"/>
                </a:lnTo>
                <a:lnTo>
                  <a:pt x="766194" y="369536"/>
                </a:lnTo>
                <a:lnTo>
                  <a:pt x="771036" y="362878"/>
                </a:lnTo>
                <a:lnTo>
                  <a:pt x="783335" y="343419"/>
                </a:lnTo>
                <a:lnTo>
                  <a:pt x="783335" y="54877"/>
                </a:lnTo>
                <a:lnTo>
                  <a:pt x="727505" y="0"/>
                </a:lnTo>
                <a:close/>
              </a:path>
            </a:pathLst>
          </a:custGeom>
          <a:solidFill>
            <a:srgbClr val="FA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338816" y="5108447"/>
            <a:ext cx="1676400" cy="16154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33389" y="5204752"/>
            <a:ext cx="1111872" cy="10929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12847" y="5176418"/>
            <a:ext cx="2374536" cy="13898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344" y="5138928"/>
            <a:ext cx="1115568" cy="10972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63445" y="5751212"/>
            <a:ext cx="1238046" cy="110678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100816" y="0"/>
            <a:ext cx="554735" cy="4511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878056" y="414527"/>
            <a:ext cx="307848" cy="33832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55552" y="0"/>
            <a:ext cx="536448" cy="4358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1108</Words>
  <Application>Microsoft Office PowerPoint</Application>
  <PresentationFormat>Произвольный</PresentationFormat>
  <Paragraphs>204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Организация работы советника  директора по воспитанию в МБОУ – школа №35 г. Орла</vt:lpstr>
      <vt:lpstr>Нормативно – правовая база</vt:lpstr>
      <vt:lpstr>Нормативно – правовая база</vt:lpstr>
      <vt:lpstr>Презентация PowerPoint</vt:lpstr>
      <vt:lpstr>Презентация PowerPoint</vt:lpstr>
      <vt:lpstr>Презентация PowerPoint</vt:lpstr>
      <vt:lpstr> При мер Модел и вос питател ьн ой си стемы школ ы </vt:lpstr>
      <vt:lpstr>Организация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Школьный театр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komp23y</cp:lastModifiedBy>
  <cp:revision>2</cp:revision>
  <dcterms:created xsi:type="dcterms:W3CDTF">2023-08-08T13:42:48Z</dcterms:created>
  <dcterms:modified xsi:type="dcterms:W3CDTF">2023-11-03T11:38:51Z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2023-06-28T00:00:00Z</vt:filetime>
  </property>
  <property fmtid="{D5CDD505-2E9C-101B-9397-08002B2CF9AE}" pid="3" name="LastSaved">
    <vt:filetime>2023-08-08T00:00:00Z</vt:filetime>
  </property>
</Properties>
</file>