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38512-356D-46E6-A0DA-9827D61B24F0}" type="doc">
      <dgm:prSet loTypeId="urn:microsoft.com/office/officeart/2005/8/layout/process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B07FD2A-ACC9-4DFD-B45A-EF04DE4C84CD}">
      <dgm:prSet phldrT="[Текст]" custT="1"/>
      <dgm:spPr/>
      <dgm:t>
        <a:bodyPr/>
        <a:lstStyle/>
        <a:p>
          <a:pPr algn="l"/>
          <a:r>
            <a:rPr lang="ru-RU" sz="2400" dirty="0" smtClean="0"/>
            <a:t>1.1.Сроки реализации программы</a:t>
          </a:r>
          <a:endParaRPr lang="ru-RU" sz="2400" dirty="0"/>
        </a:p>
      </dgm:t>
    </dgm:pt>
    <dgm:pt modelId="{DF7CE312-AC66-4978-AE07-CDD91A182616}" type="parTrans" cxnId="{54FD70DE-CB71-431E-819D-DC388FE7F150}">
      <dgm:prSet/>
      <dgm:spPr/>
      <dgm:t>
        <a:bodyPr/>
        <a:lstStyle/>
        <a:p>
          <a:endParaRPr lang="ru-RU"/>
        </a:p>
      </dgm:t>
    </dgm:pt>
    <dgm:pt modelId="{F1BDAB1A-54A3-4CFB-8ABA-83A232DB85B8}" type="sibTrans" cxnId="{54FD70DE-CB71-431E-819D-DC388FE7F150}">
      <dgm:prSet/>
      <dgm:spPr/>
      <dgm:t>
        <a:bodyPr/>
        <a:lstStyle/>
        <a:p>
          <a:endParaRPr lang="ru-RU"/>
        </a:p>
      </dgm:t>
    </dgm:pt>
    <dgm:pt modelId="{79D3B837-1836-43E9-8598-07998407B8BD}">
      <dgm:prSet phldrT="[Текст]" custT="1"/>
      <dgm:spPr/>
      <dgm:t>
        <a:bodyPr/>
        <a:lstStyle/>
        <a:p>
          <a:pPr algn="l"/>
          <a:r>
            <a:rPr lang="ru-RU" sz="2400" dirty="0" smtClean="0"/>
            <a:t>1.2.Актуальность</a:t>
          </a:r>
          <a:r>
            <a:rPr lang="ru-RU" sz="2800" dirty="0" smtClean="0"/>
            <a:t> </a:t>
          </a:r>
          <a:endParaRPr lang="ru-RU" sz="1200" dirty="0"/>
        </a:p>
      </dgm:t>
    </dgm:pt>
    <dgm:pt modelId="{D0324E1D-731C-4AA0-832B-3EF5D1764705}" type="parTrans" cxnId="{4B1D7F6C-8250-48C4-ABA5-79CA515D0937}">
      <dgm:prSet/>
      <dgm:spPr/>
      <dgm:t>
        <a:bodyPr/>
        <a:lstStyle/>
        <a:p>
          <a:endParaRPr lang="ru-RU"/>
        </a:p>
      </dgm:t>
    </dgm:pt>
    <dgm:pt modelId="{1798DBEA-C85C-4935-98FB-C7A2D2E5ED01}" type="sibTrans" cxnId="{4B1D7F6C-8250-48C4-ABA5-79CA515D0937}">
      <dgm:prSet/>
      <dgm:spPr/>
      <dgm:t>
        <a:bodyPr/>
        <a:lstStyle/>
        <a:p>
          <a:endParaRPr lang="ru-RU"/>
        </a:p>
      </dgm:t>
    </dgm:pt>
    <dgm:pt modelId="{3E0A65DB-74EB-4F77-96E8-C882C06884D5}">
      <dgm:prSet phldrT="[Текст]" custT="1"/>
      <dgm:spPr/>
      <dgm:t>
        <a:bodyPr/>
        <a:lstStyle/>
        <a:p>
          <a:pPr algn="l"/>
          <a:r>
            <a:rPr lang="ru-RU" sz="2400" b="0" dirty="0" smtClean="0"/>
            <a:t>1.3.Общая характеристика</a:t>
          </a:r>
          <a:endParaRPr lang="ru-RU" sz="2400" b="0" dirty="0"/>
        </a:p>
      </dgm:t>
    </dgm:pt>
    <dgm:pt modelId="{3A01EA3A-BD2E-4B45-B65F-EADE3006EA0A}" type="parTrans" cxnId="{6BD4AF36-9526-46B2-A3A1-78630B696322}">
      <dgm:prSet/>
      <dgm:spPr/>
      <dgm:t>
        <a:bodyPr/>
        <a:lstStyle/>
        <a:p>
          <a:endParaRPr lang="ru-RU"/>
        </a:p>
      </dgm:t>
    </dgm:pt>
    <dgm:pt modelId="{92C5B2DA-C75B-4B0B-93B8-603427609926}" type="sibTrans" cxnId="{6BD4AF36-9526-46B2-A3A1-78630B696322}">
      <dgm:prSet/>
      <dgm:spPr/>
      <dgm:t>
        <a:bodyPr/>
        <a:lstStyle/>
        <a:p>
          <a:endParaRPr lang="ru-RU"/>
        </a:p>
      </dgm:t>
    </dgm:pt>
    <dgm:pt modelId="{C4CAB342-0CAC-43AA-9D08-E5D66E4D767F}">
      <dgm:prSet phldrT="[Текст]" custT="1"/>
      <dgm:spPr/>
      <dgm:t>
        <a:bodyPr/>
        <a:lstStyle/>
        <a:p>
          <a:pPr algn="l"/>
          <a:r>
            <a:rPr lang="ru-RU" sz="2400" dirty="0" smtClean="0"/>
            <a:t>1.4.Технологии и методики обучения</a:t>
          </a:r>
          <a:r>
            <a:rPr lang="ru-RU" sz="2800" dirty="0" smtClean="0"/>
            <a:t>.</a:t>
          </a:r>
          <a:endParaRPr lang="ru-RU" sz="2800" dirty="0"/>
        </a:p>
      </dgm:t>
    </dgm:pt>
    <dgm:pt modelId="{1015F7C1-FFFF-4D90-9FC1-B4FD309E73E3}" type="parTrans" cxnId="{32EF1CAE-559B-4326-A8A9-F0F465BC1D70}">
      <dgm:prSet/>
      <dgm:spPr/>
      <dgm:t>
        <a:bodyPr/>
        <a:lstStyle/>
        <a:p>
          <a:endParaRPr lang="ru-RU"/>
        </a:p>
      </dgm:t>
    </dgm:pt>
    <dgm:pt modelId="{9D81E25D-507C-47F9-B2F8-09B55D5309F3}" type="sibTrans" cxnId="{32EF1CAE-559B-4326-A8A9-F0F465BC1D70}">
      <dgm:prSet/>
      <dgm:spPr/>
      <dgm:t>
        <a:bodyPr/>
        <a:lstStyle/>
        <a:p>
          <a:endParaRPr lang="ru-RU"/>
        </a:p>
      </dgm:t>
    </dgm:pt>
    <dgm:pt modelId="{82AC1CCD-49E0-4862-9029-8DA88CE9FD11}">
      <dgm:prSet phldrT="[Текст]" custT="1"/>
      <dgm:spPr/>
      <dgm:t>
        <a:bodyPr/>
        <a:lstStyle/>
        <a:p>
          <a:pPr algn="l"/>
          <a:r>
            <a:rPr lang="ru-RU" sz="2400" dirty="0" smtClean="0"/>
            <a:t>1.5.Цели, задачи, формы занятий.</a:t>
          </a:r>
          <a:endParaRPr lang="ru-RU" sz="2400" dirty="0"/>
        </a:p>
      </dgm:t>
    </dgm:pt>
    <dgm:pt modelId="{CD6B7C8D-20B9-4E90-B05E-251346319749}" type="parTrans" cxnId="{ED0C6791-EF73-4E4C-9BF8-9DF6DDDCA08E}">
      <dgm:prSet/>
      <dgm:spPr/>
      <dgm:t>
        <a:bodyPr/>
        <a:lstStyle/>
        <a:p>
          <a:endParaRPr lang="ru-RU"/>
        </a:p>
      </dgm:t>
    </dgm:pt>
    <dgm:pt modelId="{3A0FF0A7-7E92-4B92-B090-73EC4E70D307}" type="sibTrans" cxnId="{ED0C6791-EF73-4E4C-9BF8-9DF6DDDCA08E}">
      <dgm:prSet/>
      <dgm:spPr/>
      <dgm:t>
        <a:bodyPr/>
        <a:lstStyle/>
        <a:p>
          <a:endParaRPr lang="ru-RU"/>
        </a:p>
      </dgm:t>
    </dgm:pt>
    <dgm:pt modelId="{AFECC05E-D659-475F-B536-423967370DE3}">
      <dgm:prSet phldrT="[Текст]" custT="1"/>
      <dgm:spPr/>
      <dgm:t>
        <a:bodyPr/>
        <a:lstStyle/>
        <a:p>
          <a:pPr algn="l"/>
          <a:r>
            <a:rPr lang="ru-RU" sz="2400" dirty="0" smtClean="0"/>
            <a:t>1.6.Особенности организации процесса.</a:t>
          </a:r>
          <a:endParaRPr lang="ru-RU" sz="2400" dirty="0"/>
        </a:p>
      </dgm:t>
    </dgm:pt>
    <dgm:pt modelId="{6C217551-B711-4E16-85D4-6DD56D7B5E88}" type="parTrans" cxnId="{C845A98F-1499-458A-8E2C-541A60ADBBFF}">
      <dgm:prSet/>
      <dgm:spPr/>
      <dgm:t>
        <a:bodyPr/>
        <a:lstStyle/>
        <a:p>
          <a:endParaRPr lang="ru-RU"/>
        </a:p>
      </dgm:t>
    </dgm:pt>
    <dgm:pt modelId="{AFCEC1C4-717A-4C7A-9269-FB23ED43B5B9}" type="sibTrans" cxnId="{C845A98F-1499-458A-8E2C-541A60ADBBFF}">
      <dgm:prSet/>
      <dgm:spPr/>
      <dgm:t>
        <a:bodyPr/>
        <a:lstStyle/>
        <a:p>
          <a:endParaRPr lang="ru-RU"/>
        </a:p>
      </dgm:t>
    </dgm:pt>
    <dgm:pt modelId="{11A54F3D-1D3C-47C9-916B-8C64895B4808}">
      <dgm:prSet phldrT="[Текст]" custT="1"/>
      <dgm:spPr/>
      <dgm:t>
        <a:bodyPr/>
        <a:lstStyle/>
        <a:p>
          <a:pPr algn="l"/>
          <a:r>
            <a:rPr lang="ru-RU" sz="2400" dirty="0" smtClean="0"/>
            <a:t>1.7.Планируемые результаты.</a:t>
          </a:r>
          <a:endParaRPr lang="ru-RU" sz="2400" dirty="0"/>
        </a:p>
      </dgm:t>
    </dgm:pt>
    <dgm:pt modelId="{2EE3F945-66C9-4B44-86D0-FCFD8DF9A452}" type="parTrans" cxnId="{0639245D-9F20-4F0A-8A54-EAA1075A31D8}">
      <dgm:prSet/>
      <dgm:spPr/>
      <dgm:t>
        <a:bodyPr/>
        <a:lstStyle/>
        <a:p>
          <a:endParaRPr lang="ru-RU"/>
        </a:p>
      </dgm:t>
    </dgm:pt>
    <dgm:pt modelId="{FB59D2C0-8731-4FA5-84A4-C8E41BF42C4B}" type="sibTrans" cxnId="{0639245D-9F20-4F0A-8A54-EAA1075A31D8}">
      <dgm:prSet/>
      <dgm:spPr/>
      <dgm:t>
        <a:bodyPr/>
        <a:lstStyle/>
        <a:p>
          <a:endParaRPr lang="ru-RU"/>
        </a:p>
      </dgm:t>
    </dgm:pt>
    <dgm:pt modelId="{37F99372-BE6A-4D4C-A06B-8AC06086972A}" type="pres">
      <dgm:prSet presAssocID="{4B638512-356D-46E6-A0DA-9827D61B24F0}" presName="Name0" presStyleCnt="0">
        <dgm:presLayoutVars>
          <dgm:dir/>
          <dgm:animLvl val="lvl"/>
          <dgm:resizeHandles val="exact"/>
        </dgm:presLayoutVars>
      </dgm:prSet>
      <dgm:spPr/>
    </dgm:pt>
    <dgm:pt modelId="{0056F5FB-4F99-4788-BE70-73952825AD1B}" type="pres">
      <dgm:prSet presAssocID="{11A54F3D-1D3C-47C9-916B-8C64895B4808}" presName="boxAndChildren" presStyleCnt="0"/>
      <dgm:spPr/>
    </dgm:pt>
    <dgm:pt modelId="{52E5BDF2-21FA-40EF-A23A-070CE909E279}" type="pres">
      <dgm:prSet presAssocID="{11A54F3D-1D3C-47C9-916B-8C64895B4808}" presName="parentTextBox" presStyleLbl="node1" presStyleIdx="0" presStyleCnt="7" custLinFactY="10930" custLinFactNeighborX="178" custLinFactNeighborY="100000"/>
      <dgm:spPr/>
    </dgm:pt>
    <dgm:pt modelId="{8C40DD81-7F5A-489E-8D03-B45D3DCFAA33}" type="pres">
      <dgm:prSet presAssocID="{AFCEC1C4-717A-4C7A-9269-FB23ED43B5B9}" presName="sp" presStyleCnt="0"/>
      <dgm:spPr/>
    </dgm:pt>
    <dgm:pt modelId="{0E2BD536-E72F-40A3-80A9-F6E8BD82B66B}" type="pres">
      <dgm:prSet presAssocID="{AFECC05E-D659-475F-B536-423967370DE3}" presName="arrowAndChildren" presStyleCnt="0"/>
      <dgm:spPr/>
    </dgm:pt>
    <dgm:pt modelId="{7025EA02-349E-4CD0-9C12-E39C8FA1DE3B}" type="pres">
      <dgm:prSet presAssocID="{AFECC05E-D659-475F-B536-423967370DE3}" presName="parentTextArrow" presStyleLbl="node1" presStyleIdx="1" presStyleCnt="7" custLinFactNeighborX="178" custLinFactNeighborY="1754"/>
      <dgm:spPr/>
      <dgm:t>
        <a:bodyPr/>
        <a:lstStyle/>
        <a:p>
          <a:endParaRPr lang="ru-RU"/>
        </a:p>
      </dgm:t>
    </dgm:pt>
    <dgm:pt modelId="{31A71114-5F39-4B78-8351-8186FEAC1D3B}" type="pres">
      <dgm:prSet presAssocID="{3A0FF0A7-7E92-4B92-B090-73EC4E70D307}" presName="sp" presStyleCnt="0"/>
      <dgm:spPr/>
    </dgm:pt>
    <dgm:pt modelId="{4933AD81-868C-4E9A-B52F-DE43D0D81F02}" type="pres">
      <dgm:prSet presAssocID="{82AC1CCD-49E0-4862-9029-8DA88CE9FD11}" presName="arrowAndChildren" presStyleCnt="0"/>
      <dgm:spPr/>
    </dgm:pt>
    <dgm:pt modelId="{F6384444-51BF-44FB-A707-A70442230B95}" type="pres">
      <dgm:prSet presAssocID="{82AC1CCD-49E0-4862-9029-8DA88CE9FD11}" presName="parentTextArrow" presStyleLbl="node1" presStyleIdx="2" presStyleCnt="7"/>
      <dgm:spPr/>
    </dgm:pt>
    <dgm:pt modelId="{EE45F9E0-F8D5-4A3D-B804-8DD27FC2F023}" type="pres">
      <dgm:prSet presAssocID="{9D81E25D-507C-47F9-B2F8-09B55D5309F3}" presName="sp" presStyleCnt="0"/>
      <dgm:spPr/>
    </dgm:pt>
    <dgm:pt modelId="{92E8EF7F-8736-4092-9BBC-773CD133E361}" type="pres">
      <dgm:prSet presAssocID="{C4CAB342-0CAC-43AA-9D08-E5D66E4D767F}" presName="arrowAndChildren" presStyleCnt="0"/>
      <dgm:spPr/>
    </dgm:pt>
    <dgm:pt modelId="{D26E369D-A041-4D34-A5A2-1634C8E9C03A}" type="pres">
      <dgm:prSet presAssocID="{C4CAB342-0CAC-43AA-9D08-E5D66E4D767F}" presName="parentTextArrow" presStyleLbl="node1" presStyleIdx="3" presStyleCnt="7"/>
      <dgm:spPr/>
    </dgm:pt>
    <dgm:pt modelId="{074091F3-6F19-4C78-9A25-D3BDB22E2787}" type="pres">
      <dgm:prSet presAssocID="{92C5B2DA-C75B-4B0B-93B8-603427609926}" presName="sp" presStyleCnt="0"/>
      <dgm:spPr/>
    </dgm:pt>
    <dgm:pt modelId="{9B637381-8129-4A3B-B106-70D0CE213841}" type="pres">
      <dgm:prSet presAssocID="{3E0A65DB-74EB-4F77-96E8-C882C06884D5}" presName="arrowAndChildren" presStyleCnt="0"/>
      <dgm:spPr/>
    </dgm:pt>
    <dgm:pt modelId="{92A758F3-EAE6-4735-AEC9-89056C1EB37F}" type="pres">
      <dgm:prSet presAssocID="{3E0A65DB-74EB-4F77-96E8-C882C06884D5}" presName="parentTextArrow" presStyleLbl="node1" presStyleIdx="4" presStyleCnt="7"/>
      <dgm:spPr/>
    </dgm:pt>
    <dgm:pt modelId="{5CD38100-223A-4F9E-A470-32D34454F50D}" type="pres">
      <dgm:prSet presAssocID="{1798DBEA-C85C-4935-98FB-C7A2D2E5ED01}" presName="sp" presStyleCnt="0"/>
      <dgm:spPr/>
    </dgm:pt>
    <dgm:pt modelId="{F9133936-334C-48D6-88C0-FAE157CD05CD}" type="pres">
      <dgm:prSet presAssocID="{79D3B837-1836-43E9-8598-07998407B8BD}" presName="arrowAndChildren" presStyleCnt="0"/>
      <dgm:spPr/>
    </dgm:pt>
    <dgm:pt modelId="{4EF66A03-7814-48F6-99D8-7BEFB779B476}" type="pres">
      <dgm:prSet presAssocID="{79D3B837-1836-43E9-8598-07998407B8BD}" presName="parentTextArrow" presStyleLbl="node1" presStyleIdx="5" presStyleCnt="7"/>
      <dgm:spPr/>
    </dgm:pt>
    <dgm:pt modelId="{C660F82C-21E6-4D39-89D3-3D891AB02321}" type="pres">
      <dgm:prSet presAssocID="{F1BDAB1A-54A3-4CFB-8ABA-83A232DB85B8}" presName="sp" presStyleCnt="0"/>
      <dgm:spPr/>
    </dgm:pt>
    <dgm:pt modelId="{0C5DB525-76E6-45B1-B5F2-1AC2CC3A3FC5}" type="pres">
      <dgm:prSet presAssocID="{4B07FD2A-ACC9-4DFD-B45A-EF04DE4C84CD}" presName="arrowAndChildren" presStyleCnt="0"/>
      <dgm:spPr/>
    </dgm:pt>
    <dgm:pt modelId="{9DB7D76F-54B0-4B98-8260-4776B0E23D13}" type="pres">
      <dgm:prSet presAssocID="{4B07FD2A-ACC9-4DFD-B45A-EF04DE4C84CD}" presName="parentTextArrow" presStyleLbl="node1" presStyleIdx="6" presStyleCnt="7" custLinFactNeighborY="-12050"/>
      <dgm:spPr/>
    </dgm:pt>
  </dgm:ptLst>
  <dgm:cxnLst>
    <dgm:cxn modelId="{20391131-CAAB-4655-AD4F-348264674949}" type="presOf" srcId="{11A54F3D-1D3C-47C9-916B-8C64895B4808}" destId="{52E5BDF2-21FA-40EF-A23A-070CE909E279}" srcOrd="0" destOrd="0" presId="urn:microsoft.com/office/officeart/2005/8/layout/process4"/>
    <dgm:cxn modelId="{E3420547-3E74-45F1-BD4C-E8A52F35D66A}" type="presOf" srcId="{82AC1CCD-49E0-4862-9029-8DA88CE9FD11}" destId="{F6384444-51BF-44FB-A707-A70442230B95}" srcOrd="0" destOrd="0" presId="urn:microsoft.com/office/officeart/2005/8/layout/process4"/>
    <dgm:cxn modelId="{32EF1CAE-559B-4326-A8A9-F0F465BC1D70}" srcId="{4B638512-356D-46E6-A0DA-9827D61B24F0}" destId="{C4CAB342-0CAC-43AA-9D08-E5D66E4D767F}" srcOrd="3" destOrd="0" parTransId="{1015F7C1-FFFF-4D90-9FC1-B4FD309E73E3}" sibTransId="{9D81E25D-507C-47F9-B2F8-09B55D5309F3}"/>
    <dgm:cxn modelId="{5D253A88-664F-466A-8664-8B06B499EF80}" type="presOf" srcId="{3E0A65DB-74EB-4F77-96E8-C882C06884D5}" destId="{92A758F3-EAE6-4735-AEC9-89056C1EB37F}" srcOrd="0" destOrd="0" presId="urn:microsoft.com/office/officeart/2005/8/layout/process4"/>
    <dgm:cxn modelId="{4B1D7F6C-8250-48C4-ABA5-79CA515D0937}" srcId="{4B638512-356D-46E6-A0DA-9827D61B24F0}" destId="{79D3B837-1836-43E9-8598-07998407B8BD}" srcOrd="1" destOrd="0" parTransId="{D0324E1D-731C-4AA0-832B-3EF5D1764705}" sibTransId="{1798DBEA-C85C-4935-98FB-C7A2D2E5ED01}"/>
    <dgm:cxn modelId="{0639245D-9F20-4F0A-8A54-EAA1075A31D8}" srcId="{4B638512-356D-46E6-A0DA-9827D61B24F0}" destId="{11A54F3D-1D3C-47C9-916B-8C64895B4808}" srcOrd="6" destOrd="0" parTransId="{2EE3F945-66C9-4B44-86D0-FCFD8DF9A452}" sibTransId="{FB59D2C0-8731-4FA5-84A4-C8E41BF42C4B}"/>
    <dgm:cxn modelId="{ACED1AAC-4E35-4BB9-B3A5-D22C13C2B4B0}" type="presOf" srcId="{4B638512-356D-46E6-A0DA-9827D61B24F0}" destId="{37F99372-BE6A-4D4C-A06B-8AC06086972A}" srcOrd="0" destOrd="0" presId="urn:microsoft.com/office/officeart/2005/8/layout/process4"/>
    <dgm:cxn modelId="{54FD70DE-CB71-431E-819D-DC388FE7F150}" srcId="{4B638512-356D-46E6-A0DA-9827D61B24F0}" destId="{4B07FD2A-ACC9-4DFD-B45A-EF04DE4C84CD}" srcOrd="0" destOrd="0" parTransId="{DF7CE312-AC66-4978-AE07-CDD91A182616}" sibTransId="{F1BDAB1A-54A3-4CFB-8ABA-83A232DB85B8}"/>
    <dgm:cxn modelId="{9D2942F1-D73C-401D-95BD-681B5DAF470C}" type="presOf" srcId="{79D3B837-1836-43E9-8598-07998407B8BD}" destId="{4EF66A03-7814-48F6-99D8-7BEFB779B476}" srcOrd="0" destOrd="0" presId="urn:microsoft.com/office/officeart/2005/8/layout/process4"/>
    <dgm:cxn modelId="{C845A98F-1499-458A-8E2C-541A60ADBBFF}" srcId="{4B638512-356D-46E6-A0DA-9827D61B24F0}" destId="{AFECC05E-D659-475F-B536-423967370DE3}" srcOrd="5" destOrd="0" parTransId="{6C217551-B711-4E16-85D4-6DD56D7B5E88}" sibTransId="{AFCEC1C4-717A-4C7A-9269-FB23ED43B5B9}"/>
    <dgm:cxn modelId="{6BD4AF36-9526-46B2-A3A1-78630B696322}" srcId="{4B638512-356D-46E6-A0DA-9827D61B24F0}" destId="{3E0A65DB-74EB-4F77-96E8-C882C06884D5}" srcOrd="2" destOrd="0" parTransId="{3A01EA3A-BD2E-4B45-B65F-EADE3006EA0A}" sibTransId="{92C5B2DA-C75B-4B0B-93B8-603427609926}"/>
    <dgm:cxn modelId="{ED0C6791-EF73-4E4C-9BF8-9DF6DDDCA08E}" srcId="{4B638512-356D-46E6-A0DA-9827D61B24F0}" destId="{82AC1CCD-49E0-4862-9029-8DA88CE9FD11}" srcOrd="4" destOrd="0" parTransId="{CD6B7C8D-20B9-4E90-B05E-251346319749}" sibTransId="{3A0FF0A7-7E92-4B92-B090-73EC4E70D307}"/>
    <dgm:cxn modelId="{AFCCF3E5-E897-43E9-92FB-79A1F47FBC0E}" type="presOf" srcId="{4B07FD2A-ACC9-4DFD-B45A-EF04DE4C84CD}" destId="{9DB7D76F-54B0-4B98-8260-4776B0E23D13}" srcOrd="0" destOrd="0" presId="urn:microsoft.com/office/officeart/2005/8/layout/process4"/>
    <dgm:cxn modelId="{DFD82D90-F46B-41E2-853B-527D55B315B0}" type="presOf" srcId="{C4CAB342-0CAC-43AA-9D08-E5D66E4D767F}" destId="{D26E369D-A041-4D34-A5A2-1634C8E9C03A}" srcOrd="0" destOrd="0" presId="urn:microsoft.com/office/officeart/2005/8/layout/process4"/>
    <dgm:cxn modelId="{255147DB-C0EB-4878-8355-77329C80CE97}" type="presOf" srcId="{AFECC05E-D659-475F-B536-423967370DE3}" destId="{7025EA02-349E-4CD0-9C12-E39C8FA1DE3B}" srcOrd="0" destOrd="0" presId="urn:microsoft.com/office/officeart/2005/8/layout/process4"/>
    <dgm:cxn modelId="{83E714A3-6DCC-47A4-8974-9D58D7B100B3}" type="presParOf" srcId="{37F99372-BE6A-4D4C-A06B-8AC06086972A}" destId="{0056F5FB-4F99-4788-BE70-73952825AD1B}" srcOrd="0" destOrd="0" presId="urn:microsoft.com/office/officeart/2005/8/layout/process4"/>
    <dgm:cxn modelId="{508EABCD-AC5D-4693-A692-5E635A6E9474}" type="presParOf" srcId="{0056F5FB-4F99-4788-BE70-73952825AD1B}" destId="{52E5BDF2-21FA-40EF-A23A-070CE909E279}" srcOrd="0" destOrd="0" presId="urn:microsoft.com/office/officeart/2005/8/layout/process4"/>
    <dgm:cxn modelId="{9066F9BD-4B65-4FAD-86AC-969A4B7F3EA4}" type="presParOf" srcId="{37F99372-BE6A-4D4C-A06B-8AC06086972A}" destId="{8C40DD81-7F5A-489E-8D03-B45D3DCFAA33}" srcOrd="1" destOrd="0" presId="urn:microsoft.com/office/officeart/2005/8/layout/process4"/>
    <dgm:cxn modelId="{F3883F4E-223D-40DE-A06D-266162F2BED4}" type="presParOf" srcId="{37F99372-BE6A-4D4C-A06B-8AC06086972A}" destId="{0E2BD536-E72F-40A3-80A9-F6E8BD82B66B}" srcOrd="2" destOrd="0" presId="urn:microsoft.com/office/officeart/2005/8/layout/process4"/>
    <dgm:cxn modelId="{475FA94F-BC09-4CC7-8C86-61C45FA6636A}" type="presParOf" srcId="{0E2BD536-E72F-40A3-80A9-F6E8BD82B66B}" destId="{7025EA02-349E-4CD0-9C12-E39C8FA1DE3B}" srcOrd="0" destOrd="0" presId="urn:microsoft.com/office/officeart/2005/8/layout/process4"/>
    <dgm:cxn modelId="{DBB7D2FA-E6F9-4CB3-8A98-897C0158E48F}" type="presParOf" srcId="{37F99372-BE6A-4D4C-A06B-8AC06086972A}" destId="{31A71114-5F39-4B78-8351-8186FEAC1D3B}" srcOrd="3" destOrd="0" presId="urn:microsoft.com/office/officeart/2005/8/layout/process4"/>
    <dgm:cxn modelId="{1F8250C9-44F0-4688-B918-85D7A7B98017}" type="presParOf" srcId="{37F99372-BE6A-4D4C-A06B-8AC06086972A}" destId="{4933AD81-868C-4E9A-B52F-DE43D0D81F02}" srcOrd="4" destOrd="0" presId="urn:microsoft.com/office/officeart/2005/8/layout/process4"/>
    <dgm:cxn modelId="{C7DDF7E9-3BDE-4BC5-ADA3-C87F57012F25}" type="presParOf" srcId="{4933AD81-868C-4E9A-B52F-DE43D0D81F02}" destId="{F6384444-51BF-44FB-A707-A70442230B95}" srcOrd="0" destOrd="0" presId="urn:microsoft.com/office/officeart/2005/8/layout/process4"/>
    <dgm:cxn modelId="{3383F840-228F-455A-AC54-F40908D50C6F}" type="presParOf" srcId="{37F99372-BE6A-4D4C-A06B-8AC06086972A}" destId="{EE45F9E0-F8D5-4A3D-B804-8DD27FC2F023}" srcOrd="5" destOrd="0" presId="urn:microsoft.com/office/officeart/2005/8/layout/process4"/>
    <dgm:cxn modelId="{894EB33B-C03F-4746-8D33-C621D80664DF}" type="presParOf" srcId="{37F99372-BE6A-4D4C-A06B-8AC06086972A}" destId="{92E8EF7F-8736-4092-9BBC-773CD133E361}" srcOrd="6" destOrd="0" presId="urn:microsoft.com/office/officeart/2005/8/layout/process4"/>
    <dgm:cxn modelId="{F4AD37CF-D905-4EEB-95B5-8AD09C6B4864}" type="presParOf" srcId="{92E8EF7F-8736-4092-9BBC-773CD133E361}" destId="{D26E369D-A041-4D34-A5A2-1634C8E9C03A}" srcOrd="0" destOrd="0" presId="urn:microsoft.com/office/officeart/2005/8/layout/process4"/>
    <dgm:cxn modelId="{46BDFCF7-DB30-40DE-8CD0-335E9A6B39BE}" type="presParOf" srcId="{37F99372-BE6A-4D4C-A06B-8AC06086972A}" destId="{074091F3-6F19-4C78-9A25-D3BDB22E2787}" srcOrd="7" destOrd="0" presId="urn:microsoft.com/office/officeart/2005/8/layout/process4"/>
    <dgm:cxn modelId="{A0C3A028-C0AC-46B5-8218-66D9E1479CC4}" type="presParOf" srcId="{37F99372-BE6A-4D4C-A06B-8AC06086972A}" destId="{9B637381-8129-4A3B-B106-70D0CE213841}" srcOrd="8" destOrd="0" presId="urn:microsoft.com/office/officeart/2005/8/layout/process4"/>
    <dgm:cxn modelId="{0A3C541D-8621-4973-8351-5FC285F3ECAA}" type="presParOf" srcId="{9B637381-8129-4A3B-B106-70D0CE213841}" destId="{92A758F3-EAE6-4735-AEC9-89056C1EB37F}" srcOrd="0" destOrd="0" presId="urn:microsoft.com/office/officeart/2005/8/layout/process4"/>
    <dgm:cxn modelId="{02B24BA3-8345-4A0B-A990-EB9DB6A19581}" type="presParOf" srcId="{37F99372-BE6A-4D4C-A06B-8AC06086972A}" destId="{5CD38100-223A-4F9E-A470-32D34454F50D}" srcOrd="9" destOrd="0" presId="urn:microsoft.com/office/officeart/2005/8/layout/process4"/>
    <dgm:cxn modelId="{178A1FCF-4209-4453-B3C6-3D047BA96CEA}" type="presParOf" srcId="{37F99372-BE6A-4D4C-A06B-8AC06086972A}" destId="{F9133936-334C-48D6-88C0-FAE157CD05CD}" srcOrd="10" destOrd="0" presId="urn:microsoft.com/office/officeart/2005/8/layout/process4"/>
    <dgm:cxn modelId="{147C1FD7-BAF9-454F-95F3-C28C292C5F9A}" type="presParOf" srcId="{F9133936-334C-48D6-88C0-FAE157CD05CD}" destId="{4EF66A03-7814-48F6-99D8-7BEFB779B476}" srcOrd="0" destOrd="0" presId="urn:microsoft.com/office/officeart/2005/8/layout/process4"/>
    <dgm:cxn modelId="{39341B02-5517-4560-A20E-F015ABB96B53}" type="presParOf" srcId="{37F99372-BE6A-4D4C-A06B-8AC06086972A}" destId="{C660F82C-21E6-4D39-89D3-3D891AB02321}" srcOrd="11" destOrd="0" presId="urn:microsoft.com/office/officeart/2005/8/layout/process4"/>
    <dgm:cxn modelId="{796974C1-7598-4232-9AF6-C3D9C5F09A0A}" type="presParOf" srcId="{37F99372-BE6A-4D4C-A06B-8AC06086972A}" destId="{0C5DB525-76E6-45B1-B5F2-1AC2CC3A3FC5}" srcOrd="12" destOrd="0" presId="urn:microsoft.com/office/officeart/2005/8/layout/process4"/>
    <dgm:cxn modelId="{0C627654-AD16-4C3B-8865-860EE0B1E1A7}" type="presParOf" srcId="{0C5DB525-76E6-45B1-B5F2-1AC2CC3A3FC5}" destId="{9DB7D76F-54B0-4B98-8260-4776B0E23D1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638512-356D-46E6-A0DA-9827D61B24F0}" type="doc">
      <dgm:prSet loTypeId="urn:microsoft.com/office/officeart/2005/8/layout/process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B07FD2A-ACC9-4DFD-B45A-EF04DE4C84CD}">
      <dgm:prSet phldrT="[Текст]" custT="1"/>
      <dgm:spPr/>
      <dgm:t>
        <a:bodyPr/>
        <a:lstStyle/>
        <a:p>
          <a:pPr algn="l"/>
          <a:r>
            <a:rPr lang="ru-RU" sz="2400" dirty="0" smtClean="0"/>
            <a:t>2.1. Материально – техническое обеспечение</a:t>
          </a:r>
          <a:endParaRPr lang="ru-RU" sz="2400" dirty="0"/>
        </a:p>
      </dgm:t>
    </dgm:pt>
    <dgm:pt modelId="{DF7CE312-AC66-4978-AE07-CDD91A182616}" type="parTrans" cxnId="{54FD70DE-CB71-431E-819D-DC388FE7F150}">
      <dgm:prSet/>
      <dgm:spPr/>
      <dgm:t>
        <a:bodyPr/>
        <a:lstStyle/>
        <a:p>
          <a:endParaRPr lang="ru-RU"/>
        </a:p>
      </dgm:t>
    </dgm:pt>
    <dgm:pt modelId="{F1BDAB1A-54A3-4CFB-8ABA-83A232DB85B8}" type="sibTrans" cxnId="{54FD70DE-CB71-431E-819D-DC388FE7F150}">
      <dgm:prSet/>
      <dgm:spPr/>
      <dgm:t>
        <a:bodyPr/>
        <a:lstStyle/>
        <a:p>
          <a:endParaRPr lang="ru-RU"/>
        </a:p>
      </dgm:t>
    </dgm:pt>
    <dgm:pt modelId="{79D3B837-1836-43E9-8598-07998407B8BD}">
      <dgm:prSet phldrT="[Текст]" custT="1"/>
      <dgm:spPr/>
      <dgm:t>
        <a:bodyPr/>
        <a:lstStyle/>
        <a:p>
          <a:pPr algn="l"/>
          <a:r>
            <a:rPr lang="ru-RU" sz="2400" dirty="0" smtClean="0"/>
            <a:t>2.2. Информационное обеспечение</a:t>
          </a:r>
          <a:endParaRPr lang="ru-RU" sz="1200" dirty="0"/>
        </a:p>
      </dgm:t>
    </dgm:pt>
    <dgm:pt modelId="{D0324E1D-731C-4AA0-832B-3EF5D1764705}" type="parTrans" cxnId="{4B1D7F6C-8250-48C4-ABA5-79CA515D0937}">
      <dgm:prSet/>
      <dgm:spPr/>
      <dgm:t>
        <a:bodyPr/>
        <a:lstStyle/>
        <a:p>
          <a:endParaRPr lang="ru-RU"/>
        </a:p>
      </dgm:t>
    </dgm:pt>
    <dgm:pt modelId="{1798DBEA-C85C-4935-98FB-C7A2D2E5ED01}" type="sibTrans" cxnId="{4B1D7F6C-8250-48C4-ABA5-79CA515D0937}">
      <dgm:prSet/>
      <dgm:spPr/>
      <dgm:t>
        <a:bodyPr/>
        <a:lstStyle/>
        <a:p>
          <a:endParaRPr lang="ru-RU"/>
        </a:p>
      </dgm:t>
    </dgm:pt>
    <dgm:pt modelId="{3E0A65DB-74EB-4F77-96E8-C882C06884D5}">
      <dgm:prSet phldrT="[Текст]" custT="1"/>
      <dgm:spPr/>
      <dgm:t>
        <a:bodyPr/>
        <a:lstStyle/>
        <a:p>
          <a:pPr algn="l"/>
          <a:r>
            <a:rPr lang="ru-RU" sz="2400" b="0" dirty="0" smtClean="0"/>
            <a:t>2.3. </a:t>
          </a:r>
          <a:r>
            <a:rPr lang="ru-RU" sz="2400" b="0" smtClean="0"/>
            <a:t>Кадровое обеспечениехарактеристика</a:t>
          </a:r>
          <a:endParaRPr lang="ru-RU" sz="2400" b="0" dirty="0"/>
        </a:p>
      </dgm:t>
    </dgm:pt>
    <dgm:pt modelId="{3A01EA3A-BD2E-4B45-B65F-EADE3006EA0A}" type="parTrans" cxnId="{6BD4AF36-9526-46B2-A3A1-78630B696322}">
      <dgm:prSet/>
      <dgm:spPr/>
      <dgm:t>
        <a:bodyPr/>
        <a:lstStyle/>
        <a:p>
          <a:endParaRPr lang="ru-RU"/>
        </a:p>
      </dgm:t>
    </dgm:pt>
    <dgm:pt modelId="{92C5B2DA-C75B-4B0B-93B8-603427609926}" type="sibTrans" cxnId="{6BD4AF36-9526-46B2-A3A1-78630B696322}">
      <dgm:prSet/>
      <dgm:spPr/>
      <dgm:t>
        <a:bodyPr/>
        <a:lstStyle/>
        <a:p>
          <a:endParaRPr lang="ru-RU"/>
        </a:p>
      </dgm:t>
    </dgm:pt>
    <dgm:pt modelId="{37F99372-BE6A-4D4C-A06B-8AC06086972A}" type="pres">
      <dgm:prSet presAssocID="{4B638512-356D-46E6-A0DA-9827D61B24F0}" presName="Name0" presStyleCnt="0">
        <dgm:presLayoutVars>
          <dgm:dir/>
          <dgm:animLvl val="lvl"/>
          <dgm:resizeHandles val="exact"/>
        </dgm:presLayoutVars>
      </dgm:prSet>
      <dgm:spPr/>
    </dgm:pt>
    <dgm:pt modelId="{7733A222-B1EB-4911-9665-396DD994C72E}" type="pres">
      <dgm:prSet presAssocID="{3E0A65DB-74EB-4F77-96E8-C882C06884D5}" presName="boxAndChildren" presStyleCnt="0"/>
      <dgm:spPr/>
    </dgm:pt>
    <dgm:pt modelId="{6722E0A5-C084-4C5A-BED9-118178FE65A2}" type="pres">
      <dgm:prSet presAssocID="{3E0A65DB-74EB-4F77-96E8-C882C06884D5}" presName="parentTextBox" presStyleLbl="node1" presStyleIdx="0" presStyleCnt="3"/>
      <dgm:spPr/>
    </dgm:pt>
    <dgm:pt modelId="{5CD38100-223A-4F9E-A470-32D34454F50D}" type="pres">
      <dgm:prSet presAssocID="{1798DBEA-C85C-4935-98FB-C7A2D2E5ED01}" presName="sp" presStyleCnt="0"/>
      <dgm:spPr/>
    </dgm:pt>
    <dgm:pt modelId="{F9133936-334C-48D6-88C0-FAE157CD05CD}" type="pres">
      <dgm:prSet presAssocID="{79D3B837-1836-43E9-8598-07998407B8BD}" presName="arrowAndChildren" presStyleCnt="0"/>
      <dgm:spPr/>
    </dgm:pt>
    <dgm:pt modelId="{4EF66A03-7814-48F6-99D8-7BEFB779B476}" type="pres">
      <dgm:prSet presAssocID="{79D3B837-1836-43E9-8598-07998407B8BD}" presName="parentTextArrow" presStyleLbl="node1" presStyleIdx="1" presStyleCnt="3"/>
      <dgm:spPr/>
    </dgm:pt>
    <dgm:pt modelId="{C660F82C-21E6-4D39-89D3-3D891AB02321}" type="pres">
      <dgm:prSet presAssocID="{F1BDAB1A-54A3-4CFB-8ABA-83A232DB85B8}" presName="sp" presStyleCnt="0"/>
      <dgm:spPr/>
    </dgm:pt>
    <dgm:pt modelId="{0C5DB525-76E6-45B1-B5F2-1AC2CC3A3FC5}" type="pres">
      <dgm:prSet presAssocID="{4B07FD2A-ACC9-4DFD-B45A-EF04DE4C84CD}" presName="arrowAndChildren" presStyleCnt="0"/>
      <dgm:spPr/>
    </dgm:pt>
    <dgm:pt modelId="{9DB7D76F-54B0-4B98-8260-4776B0E23D13}" type="pres">
      <dgm:prSet presAssocID="{4B07FD2A-ACC9-4DFD-B45A-EF04DE4C84CD}" presName="parentTextArrow" presStyleLbl="node1" presStyleIdx="2" presStyleCnt="3" custLinFactNeighborY="-12050"/>
      <dgm:spPr/>
      <dgm:t>
        <a:bodyPr/>
        <a:lstStyle/>
        <a:p>
          <a:endParaRPr lang="ru-RU"/>
        </a:p>
      </dgm:t>
    </dgm:pt>
  </dgm:ptLst>
  <dgm:cxnLst>
    <dgm:cxn modelId="{90377B93-7FC3-4BA0-BE2A-681EFB7970A6}" type="presOf" srcId="{4B638512-356D-46E6-A0DA-9827D61B24F0}" destId="{37F99372-BE6A-4D4C-A06B-8AC06086972A}" srcOrd="0" destOrd="0" presId="urn:microsoft.com/office/officeart/2005/8/layout/process4"/>
    <dgm:cxn modelId="{6AF4FCCB-C2FA-472E-B409-7E3AA8B032C1}" type="presOf" srcId="{4B07FD2A-ACC9-4DFD-B45A-EF04DE4C84CD}" destId="{9DB7D76F-54B0-4B98-8260-4776B0E23D13}" srcOrd="0" destOrd="0" presId="urn:microsoft.com/office/officeart/2005/8/layout/process4"/>
    <dgm:cxn modelId="{4B1D7F6C-8250-48C4-ABA5-79CA515D0937}" srcId="{4B638512-356D-46E6-A0DA-9827D61B24F0}" destId="{79D3B837-1836-43E9-8598-07998407B8BD}" srcOrd="1" destOrd="0" parTransId="{D0324E1D-731C-4AA0-832B-3EF5D1764705}" sibTransId="{1798DBEA-C85C-4935-98FB-C7A2D2E5ED01}"/>
    <dgm:cxn modelId="{6BD4AF36-9526-46B2-A3A1-78630B696322}" srcId="{4B638512-356D-46E6-A0DA-9827D61B24F0}" destId="{3E0A65DB-74EB-4F77-96E8-C882C06884D5}" srcOrd="2" destOrd="0" parTransId="{3A01EA3A-BD2E-4B45-B65F-EADE3006EA0A}" sibTransId="{92C5B2DA-C75B-4B0B-93B8-603427609926}"/>
    <dgm:cxn modelId="{60C3B110-ED06-486D-B81E-08CB63C72C73}" type="presOf" srcId="{3E0A65DB-74EB-4F77-96E8-C882C06884D5}" destId="{6722E0A5-C084-4C5A-BED9-118178FE65A2}" srcOrd="0" destOrd="0" presId="urn:microsoft.com/office/officeart/2005/8/layout/process4"/>
    <dgm:cxn modelId="{54FD70DE-CB71-431E-819D-DC388FE7F150}" srcId="{4B638512-356D-46E6-A0DA-9827D61B24F0}" destId="{4B07FD2A-ACC9-4DFD-B45A-EF04DE4C84CD}" srcOrd="0" destOrd="0" parTransId="{DF7CE312-AC66-4978-AE07-CDD91A182616}" sibTransId="{F1BDAB1A-54A3-4CFB-8ABA-83A232DB85B8}"/>
    <dgm:cxn modelId="{647CCADE-9494-487B-A75F-00F44C27FE0C}" type="presOf" srcId="{79D3B837-1836-43E9-8598-07998407B8BD}" destId="{4EF66A03-7814-48F6-99D8-7BEFB779B476}" srcOrd="0" destOrd="0" presId="urn:microsoft.com/office/officeart/2005/8/layout/process4"/>
    <dgm:cxn modelId="{6A089A2F-B181-4F6C-9045-FC09DD31CB52}" type="presParOf" srcId="{37F99372-BE6A-4D4C-A06B-8AC06086972A}" destId="{7733A222-B1EB-4911-9665-396DD994C72E}" srcOrd="0" destOrd="0" presId="urn:microsoft.com/office/officeart/2005/8/layout/process4"/>
    <dgm:cxn modelId="{0004FFBA-4C1B-49DF-8801-FC8AB73A8927}" type="presParOf" srcId="{7733A222-B1EB-4911-9665-396DD994C72E}" destId="{6722E0A5-C084-4C5A-BED9-118178FE65A2}" srcOrd="0" destOrd="0" presId="urn:microsoft.com/office/officeart/2005/8/layout/process4"/>
    <dgm:cxn modelId="{8F93A572-8BDF-402A-B7B0-FC8BF9ACACEF}" type="presParOf" srcId="{37F99372-BE6A-4D4C-A06B-8AC06086972A}" destId="{5CD38100-223A-4F9E-A470-32D34454F50D}" srcOrd="1" destOrd="0" presId="urn:microsoft.com/office/officeart/2005/8/layout/process4"/>
    <dgm:cxn modelId="{E10D06BE-FF6F-46E1-BDCC-A7A4D563C496}" type="presParOf" srcId="{37F99372-BE6A-4D4C-A06B-8AC06086972A}" destId="{F9133936-334C-48D6-88C0-FAE157CD05CD}" srcOrd="2" destOrd="0" presId="urn:microsoft.com/office/officeart/2005/8/layout/process4"/>
    <dgm:cxn modelId="{D79E88C4-C7AD-4501-9306-116B1573C706}" type="presParOf" srcId="{F9133936-334C-48D6-88C0-FAE157CD05CD}" destId="{4EF66A03-7814-48F6-99D8-7BEFB779B476}" srcOrd="0" destOrd="0" presId="urn:microsoft.com/office/officeart/2005/8/layout/process4"/>
    <dgm:cxn modelId="{6E4CFB43-A5D4-452D-BC0F-31A23DC28BFE}" type="presParOf" srcId="{37F99372-BE6A-4D4C-A06B-8AC06086972A}" destId="{C660F82C-21E6-4D39-89D3-3D891AB02321}" srcOrd="3" destOrd="0" presId="urn:microsoft.com/office/officeart/2005/8/layout/process4"/>
    <dgm:cxn modelId="{C1DB4E2C-F6DE-40F7-8674-965111027C5C}" type="presParOf" srcId="{37F99372-BE6A-4D4C-A06B-8AC06086972A}" destId="{0C5DB525-76E6-45B1-B5F2-1AC2CC3A3FC5}" srcOrd="4" destOrd="0" presId="urn:microsoft.com/office/officeart/2005/8/layout/process4"/>
    <dgm:cxn modelId="{FBF2997C-2968-47EF-B9B9-6944BEC3A99F}" type="presParOf" srcId="{0C5DB525-76E6-45B1-B5F2-1AC2CC3A3FC5}" destId="{9DB7D76F-54B0-4B98-8260-4776B0E23D1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638512-356D-46E6-A0DA-9827D61B24F0}" type="doc">
      <dgm:prSet loTypeId="urn:microsoft.com/office/officeart/2005/8/layout/process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B07FD2A-ACC9-4DFD-B45A-EF04DE4C84CD}">
      <dgm:prSet phldrT="[Текст]" custT="1"/>
      <dgm:spPr/>
      <dgm:t>
        <a:bodyPr/>
        <a:lstStyle/>
        <a:p>
          <a:pPr algn="l"/>
          <a:r>
            <a:rPr lang="ru-RU" sz="2400" dirty="0" smtClean="0"/>
            <a:t>3.1. Формы отслеживания и фиксации образовательных результатов.</a:t>
          </a:r>
          <a:endParaRPr lang="ru-RU" sz="2400" dirty="0"/>
        </a:p>
      </dgm:t>
    </dgm:pt>
    <dgm:pt modelId="{DF7CE312-AC66-4978-AE07-CDD91A182616}" type="parTrans" cxnId="{54FD70DE-CB71-431E-819D-DC388FE7F150}">
      <dgm:prSet/>
      <dgm:spPr/>
      <dgm:t>
        <a:bodyPr/>
        <a:lstStyle/>
        <a:p>
          <a:endParaRPr lang="ru-RU"/>
        </a:p>
      </dgm:t>
    </dgm:pt>
    <dgm:pt modelId="{F1BDAB1A-54A3-4CFB-8ABA-83A232DB85B8}" type="sibTrans" cxnId="{54FD70DE-CB71-431E-819D-DC388FE7F150}">
      <dgm:prSet/>
      <dgm:spPr/>
      <dgm:t>
        <a:bodyPr/>
        <a:lstStyle/>
        <a:p>
          <a:endParaRPr lang="ru-RU"/>
        </a:p>
      </dgm:t>
    </dgm:pt>
    <dgm:pt modelId="{79D3B837-1836-43E9-8598-07998407B8BD}">
      <dgm:prSet phldrT="[Текст]" custT="1"/>
      <dgm:spPr/>
      <dgm:t>
        <a:bodyPr/>
        <a:lstStyle/>
        <a:p>
          <a:pPr algn="l"/>
          <a:r>
            <a:rPr lang="ru-RU" sz="2400" dirty="0" smtClean="0"/>
            <a:t>3.2. Формы предъявления и демонстрации образовательных результатов.</a:t>
          </a:r>
          <a:endParaRPr lang="ru-RU" sz="1200" dirty="0"/>
        </a:p>
      </dgm:t>
    </dgm:pt>
    <dgm:pt modelId="{D0324E1D-731C-4AA0-832B-3EF5D1764705}" type="parTrans" cxnId="{4B1D7F6C-8250-48C4-ABA5-79CA515D0937}">
      <dgm:prSet/>
      <dgm:spPr/>
      <dgm:t>
        <a:bodyPr/>
        <a:lstStyle/>
        <a:p>
          <a:endParaRPr lang="ru-RU"/>
        </a:p>
      </dgm:t>
    </dgm:pt>
    <dgm:pt modelId="{1798DBEA-C85C-4935-98FB-C7A2D2E5ED01}" type="sibTrans" cxnId="{4B1D7F6C-8250-48C4-ABA5-79CA515D0937}">
      <dgm:prSet/>
      <dgm:spPr/>
      <dgm:t>
        <a:bodyPr/>
        <a:lstStyle/>
        <a:p>
          <a:endParaRPr lang="ru-RU"/>
        </a:p>
      </dgm:t>
    </dgm:pt>
    <dgm:pt modelId="{3E0A65DB-74EB-4F77-96E8-C882C06884D5}">
      <dgm:prSet phldrT="[Текст]" custT="1"/>
      <dgm:spPr/>
      <dgm:t>
        <a:bodyPr/>
        <a:lstStyle/>
        <a:p>
          <a:pPr algn="l"/>
          <a:r>
            <a:rPr lang="ru-RU" sz="2400" b="0" dirty="0" smtClean="0"/>
            <a:t>3.3. Оценочные материалы.</a:t>
          </a:r>
          <a:endParaRPr lang="ru-RU" sz="2400" b="0" dirty="0"/>
        </a:p>
      </dgm:t>
    </dgm:pt>
    <dgm:pt modelId="{3A01EA3A-BD2E-4B45-B65F-EADE3006EA0A}" type="parTrans" cxnId="{6BD4AF36-9526-46B2-A3A1-78630B696322}">
      <dgm:prSet/>
      <dgm:spPr/>
      <dgm:t>
        <a:bodyPr/>
        <a:lstStyle/>
        <a:p>
          <a:endParaRPr lang="ru-RU"/>
        </a:p>
      </dgm:t>
    </dgm:pt>
    <dgm:pt modelId="{92C5B2DA-C75B-4B0B-93B8-603427609926}" type="sibTrans" cxnId="{6BD4AF36-9526-46B2-A3A1-78630B696322}">
      <dgm:prSet/>
      <dgm:spPr/>
      <dgm:t>
        <a:bodyPr/>
        <a:lstStyle/>
        <a:p>
          <a:endParaRPr lang="ru-RU"/>
        </a:p>
      </dgm:t>
    </dgm:pt>
    <dgm:pt modelId="{37F99372-BE6A-4D4C-A06B-8AC06086972A}" type="pres">
      <dgm:prSet presAssocID="{4B638512-356D-46E6-A0DA-9827D61B24F0}" presName="Name0" presStyleCnt="0">
        <dgm:presLayoutVars>
          <dgm:dir/>
          <dgm:animLvl val="lvl"/>
          <dgm:resizeHandles val="exact"/>
        </dgm:presLayoutVars>
      </dgm:prSet>
      <dgm:spPr/>
    </dgm:pt>
    <dgm:pt modelId="{7733A222-B1EB-4911-9665-396DD994C72E}" type="pres">
      <dgm:prSet presAssocID="{3E0A65DB-74EB-4F77-96E8-C882C06884D5}" presName="boxAndChildren" presStyleCnt="0"/>
      <dgm:spPr/>
    </dgm:pt>
    <dgm:pt modelId="{6722E0A5-C084-4C5A-BED9-118178FE65A2}" type="pres">
      <dgm:prSet presAssocID="{3E0A65DB-74EB-4F77-96E8-C882C06884D5}" presName="parentTextBox" presStyleLbl="node1" presStyleIdx="0" presStyleCnt="3" custLinFactNeighborX="-5944" custLinFactNeighborY="416"/>
      <dgm:spPr/>
      <dgm:t>
        <a:bodyPr/>
        <a:lstStyle/>
        <a:p>
          <a:endParaRPr lang="ru-RU"/>
        </a:p>
      </dgm:t>
    </dgm:pt>
    <dgm:pt modelId="{5CD38100-223A-4F9E-A470-32D34454F50D}" type="pres">
      <dgm:prSet presAssocID="{1798DBEA-C85C-4935-98FB-C7A2D2E5ED01}" presName="sp" presStyleCnt="0"/>
      <dgm:spPr/>
    </dgm:pt>
    <dgm:pt modelId="{F9133936-334C-48D6-88C0-FAE157CD05CD}" type="pres">
      <dgm:prSet presAssocID="{79D3B837-1836-43E9-8598-07998407B8BD}" presName="arrowAndChildren" presStyleCnt="0"/>
      <dgm:spPr/>
    </dgm:pt>
    <dgm:pt modelId="{4EF66A03-7814-48F6-99D8-7BEFB779B476}" type="pres">
      <dgm:prSet presAssocID="{79D3B837-1836-43E9-8598-07998407B8BD}" presName="parentTextArrow" presStyleLbl="node1" presStyleIdx="1" presStyleCnt="3" custLinFactNeighborX="-80" custLinFactNeighborY="112"/>
      <dgm:spPr/>
      <dgm:t>
        <a:bodyPr/>
        <a:lstStyle/>
        <a:p>
          <a:endParaRPr lang="ru-RU"/>
        </a:p>
      </dgm:t>
    </dgm:pt>
    <dgm:pt modelId="{C660F82C-21E6-4D39-89D3-3D891AB02321}" type="pres">
      <dgm:prSet presAssocID="{F1BDAB1A-54A3-4CFB-8ABA-83A232DB85B8}" presName="sp" presStyleCnt="0"/>
      <dgm:spPr/>
    </dgm:pt>
    <dgm:pt modelId="{0C5DB525-76E6-45B1-B5F2-1AC2CC3A3FC5}" type="pres">
      <dgm:prSet presAssocID="{4B07FD2A-ACC9-4DFD-B45A-EF04DE4C84CD}" presName="arrowAndChildren" presStyleCnt="0"/>
      <dgm:spPr/>
    </dgm:pt>
    <dgm:pt modelId="{9DB7D76F-54B0-4B98-8260-4776B0E23D13}" type="pres">
      <dgm:prSet presAssocID="{4B07FD2A-ACC9-4DFD-B45A-EF04DE4C84CD}" presName="parentTextArrow" presStyleLbl="node1" presStyleIdx="2" presStyleCnt="3" custLinFactNeighborY="-12050"/>
      <dgm:spPr/>
      <dgm:t>
        <a:bodyPr/>
        <a:lstStyle/>
        <a:p>
          <a:endParaRPr lang="ru-RU"/>
        </a:p>
      </dgm:t>
    </dgm:pt>
  </dgm:ptLst>
  <dgm:cxnLst>
    <dgm:cxn modelId="{ABA1347C-9728-4474-87AA-6B0024FF0184}" type="presOf" srcId="{79D3B837-1836-43E9-8598-07998407B8BD}" destId="{4EF66A03-7814-48F6-99D8-7BEFB779B476}" srcOrd="0" destOrd="0" presId="urn:microsoft.com/office/officeart/2005/8/layout/process4"/>
    <dgm:cxn modelId="{6BD4AF36-9526-46B2-A3A1-78630B696322}" srcId="{4B638512-356D-46E6-A0DA-9827D61B24F0}" destId="{3E0A65DB-74EB-4F77-96E8-C882C06884D5}" srcOrd="2" destOrd="0" parTransId="{3A01EA3A-BD2E-4B45-B65F-EADE3006EA0A}" sibTransId="{92C5B2DA-C75B-4B0B-93B8-603427609926}"/>
    <dgm:cxn modelId="{54FD70DE-CB71-431E-819D-DC388FE7F150}" srcId="{4B638512-356D-46E6-A0DA-9827D61B24F0}" destId="{4B07FD2A-ACC9-4DFD-B45A-EF04DE4C84CD}" srcOrd="0" destOrd="0" parTransId="{DF7CE312-AC66-4978-AE07-CDD91A182616}" sibTransId="{F1BDAB1A-54A3-4CFB-8ABA-83A232DB85B8}"/>
    <dgm:cxn modelId="{EB3CC510-751F-4FED-B250-32CE1A612939}" type="presOf" srcId="{4B638512-356D-46E6-A0DA-9827D61B24F0}" destId="{37F99372-BE6A-4D4C-A06B-8AC06086972A}" srcOrd="0" destOrd="0" presId="urn:microsoft.com/office/officeart/2005/8/layout/process4"/>
    <dgm:cxn modelId="{A7970263-1A18-4E9F-9C8F-D64F5D82BA14}" type="presOf" srcId="{3E0A65DB-74EB-4F77-96E8-C882C06884D5}" destId="{6722E0A5-C084-4C5A-BED9-118178FE65A2}" srcOrd="0" destOrd="0" presId="urn:microsoft.com/office/officeart/2005/8/layout/process4"/>
    <dgm:cxn modelId="{4B1D7F6C-8250-48C4-ABA5-79CA515D0937}" srcId="{4B638512-356D-46E6-A0DA-9827D61B24F0}" destId="{79D3B837-1836-43E9-8598-07998407B8BD}" srcOrd="1" destOrd="0" parTransId="{D0324E1D-731C-4AA0-832B-3EF5D1764705}" sibTransId="{1798DBEA-C85C-4935-98FB-C7A2D2E5ED01}"/>
    <dgm:cxn modelId="{5D8FF2B6-6834-4A72-8C8F-E5410C424316}" type="presOf" srcId="{4B07FD2A-ACC9-4DFD-B45A-EF04DE4C84CD}" destId="{9DB7D76F-54B0-4B98-8260-4776B0E23D13}" srcOrd="0" destOrd="0" presId="urn:microsoft.com/office/officeart/2005/8/layout/process4"/>
    <dgm:cxn modelId="{EFA62FB3-788E-4B16-BBC0-0176999AD58A}" type="presParOf" srcId="{37F99372-BE6A-4D4C-A06B-8AC06086972A}" destId="{7733A222-B1EB-4911-9665-396DD994C72E}" srcOrd="0" destOrd="0" presId="urn:microsoft.com/office/officeart/2005/8/layout/process4"/>
    <dgm:cxn modelId="{AEFC829F-AD92-4458-B93B-156CD841F072}" type="presParOf" srcId="{7733A222-B1EB-4911-9665-396DD994C72E}" destId="{6722E0A5-C084-4C5A-BED9-118178FE65A2}" srcOrd="0" destOrd="0" presId="urn:microsoft.com/office/officeart/2005/8/layout/process4"/>
    <dgm:cxn modelId="{59716F37-0DA7-4DC6-A5EB-AD0B7F08478D}" type="presParOf" srcId="{37F99372-BE6A-4D4C-A06B-8AC06086972A}" destId="{5CD38100-223A-4F9E-A470-32D34454F50D}" srcOrd="1" destOrd="0" presId="urn:microsoft.com/office/officeart/2005/8/layout/process4"/>
    <dgm:cxn modelId="{23D2BE8C-B02F-47C5-A162-44A5B5D023A5}" type="presParOf" srcId="{37F99372-BE6A-4D4C-A06B-8AC06086972A}" destId="{F9133936-334C-48D6-88C0-FAE157CD05CD}" srcOrd="2" destOrd="0" presId="urn:microsoft.com/office/officeart/2005/8/layout/process4"/>
    <dgm:cxn modelId="{D3AEA42E-DA9F-40EB-8EA0-2948A41CF877}" type="presParOf" srcId="{F9133936-334C-48D6-88C0-FAE157CD05CD}" destId="{4EF66A03-7814-48F6-99D8-7BEFB779B476}" srcOrd="0" destOrd="0" presId="urn:microsoft.com/office/officeart/2005/8/layout/process4"/>
    <dgm:cxn modelId="{63DF132B-CBAB-411E-879B-03FDD2077AB0}" type="presParOf" srcId="{37F99372-BE6A-4D4C-A06B-8AC06086972A}" destId="{C660F82C-21E6-4D39-89D3-3D891AB02321}" srcOrd="3" destOrd="0" presId="urn:microsoft.com/office/officeart/2005/8/layout/process4"/>
    <dgm:cxn modelId="{34CF1032-E3B2-4779-9113-6BAFB9B3A091}" type="presParOf" srcId="{37F99372-BE6A-4D4C-A06B-8AC06086972A}" destId="{0C5DB525-76E6-45B1-B5F2-1AC2CC3A3FC5}" srcOrd="4" destOrd="0" presId="urn:microsoft.com/office/officeart/2005/8/layout/process4"/>
    <dgm:cxn modelId="{FDFF23B9-1A51-46A1-836F-FEC1BEC0BE54}" type="presParOf" srcId="{0C5DB525-76E6-45B1-B5F2-1AC2CC3A3FC5}" destId="{9DB7D76F-54B0-4B98-8260-4776B0E23D1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638512-356D-46E6-A0DA-9827D61B24F0}" type="doc">
      <dgm:prSet loTypeId="urn:microsoft.com/office/officeart/2005/8/layout/process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B07FD2A-ACC9-4DFD-B45A-EF04DE4C84CD}">
      <dgm:prSet phldrT="[Текст]" custT="1"/>
      <dgm:spPr/>
      <dgm:t>
        <a:bodyPr/>
        <a:lstStyle/>
        <a:p>
          <a:pPr algn="l"/>
          <a:r>
            <a:rPr lang="ru-RU" sz="2400" dirty="0" smtClean="0"/>
            <a:t>4. Список литературы: основная, дополнительная, цифровые ресурсы.</a:t>
          </a:r>
          <a:endParaRPr lang="ru-RU" sz="2400" dirty="0"/>
        </a:p>
      </dgm:t>
    </dgm:pt>
    <dgm:pt modelId="{DF7CE312-AC66-4978-AE07-CDD91A182616}" type="parTrans" cxnId="{54FD70DE-CB71-431E-819D-DC388FE7F150}">
      <dgm:prSet/>
      <dgm:spPr/>
      <dgm:t>
        <a:bodyPr/>
        <a:lstStyle/>
        <a:p>
          <a:endParaRPr lang="ru-RU"/>
        </a:p>
      </dgm:t>
    </dgm:pt>
    <dgm:pt modelId="{F1BDAB1A-54A3-4CFB-8ABA-83A232DB85B8}" type="sibTrans" cxnId="{54FD70DE-CB71-431E-819D-DC388FE7F150}">
      <dgm:prSet/>
      <dgm:spPr/>
      <dgm:t>
        <a:bodyPr/>
        <a:lstStyle/>
        <a:p>
          <a:endParaRPr lang="ru-RU"/>
        </a:p>
      </dgm:t>
    </dgm:pt>
    <dgm:pt modelId="{79D3B837-1836-43E9-8598-07998407B8BD}">
      <dgm:prSet phldrT="[Текст]" custT="1"/>
      <dgm:spPr/>
      <dgm:t>
        <a:bodyPr/>
        <a:lstStyle/>
        <a:p>
          <a:pPr algn="l"/>
          <a:r>
            <a:rPr lang="ru-RU" sz="2400" dirty="0" smtClean="0"/>
            <a:t>5. Содержание программы.</a:t>
          </a:r>
          <a:endParaRPr lang="ru-RU" sz="1200" dirty="0"/>
        </a:p>
      </dgm:t>
    </dgm:pt>
    <dgm:pt modelId="{D0324E1D-731C-4AA0-832B-3EF5D1764705}" type="parTrans" cxnId="{4B1D7F6C-8250-48C4-ABA5-79CA515D0937}">
      <dgm:prSet/>
      <dgm:spPr/>
      <dgm:t>
        <a:bodyPr/>
        <a:lstStyle/>
        <a:p>
          <a:endParaRPr lang="ru-RU"/>
        </a:p>
      </dgm:t>
    </dgm:pt>
    <dgm:pt modelId="{1798DBEA-C85C-4935-98FB-C7A2D2E5ED01}" type="sibTrans" cxnId="{4B1D7F6C-8250-48C4-ABA5-79CA515D0937}">
      <dgm:prSet/>
      <dgm:spPr/>
      <dgm:t>
        <a:bodyPr/>
        <a:lstStyle/>
        <a:p>
          <a:endParaRPr lang="ru-RU"/>
        </a:p>
      </dgm:t>
    </dgm:pt>
    <dgm:pt modelId="{3E0A65DB-74EB-4F77-96E8-C882C06884D5}">
      <dgm:prSet phldrT="[Текст]" custT="1"/>
      <dgm:spPr/>
      <dgm:t>
        <a:bodyPr/>
        <a:lstStyle/>
        <a:p>
          <a:pPr algn="l"/>
          <a:r>
            <a:rPr lang="ru-RU" sz="2400" b="0" dirty="0" smtClean="0"/>
            <a:t>6. Календарно-тематическое планирование.</a:t>
          </a:r>
          <a:endParaRPr lang="ru-RU" sz="2400" b="0" dirty="0"/>
        </a:p>
      </dgm:t>
    </dgm:pt>
    <dgm:pt modelId="{3A01EA3A-BD2E-4B45-B65F-EADE3006EA0A}" type="parTrans" cxnId="{6BD4AF36-9526-46B2-A3A1-78630B696322}">
      <dgm:prSet/>
      <dgm:spPr/>
      <dgm:t>
        <a:bodyPr/>
        <a:lstStyle/>
        <a:p>
          <a:endParaRPr lang="ru-RU"/>
        </a:p>
      </dgm:t>
    </dgm:pt>
    <dgm:pt modelId="{92C5B2DA-C75B-4B0B-93B8-603427609926}" type="sibTrans" cxnId="{6BD4AF36-9526-46B2-A3A1-78630B696322}">
      <dgm:prSet/>
      <dgm:spPr/>
      <dgm:t>
        <a:bodyPr/>
        <a:lstStyle/>
        <a:p>
          <a:endParaRPr lang="ru-RU"/>
        </a:p>
      </dgm:t>
    </dgm:pt>
    <dgm:pt modelId="{37F99372-BE6A-4D4C-A06B-8AC06086972A}" type="pres">
      <dgm:prSet presAssocID="{4B638512-356D-46E6-A0DA-9827D61B24F0}" presName="Name0" presStyleCnt="0">
        <dgm:presLayoutVars>
          <dgm:dir/>
          <dgm:animLvl val="lvl"/>
          <dgm:resizeHandles val="exact"/>
        </dgm:presLayoutVars>
      </dgm:prSet>
      <dgm:spPr/>
    </dgm:pt>
    <dgm:pt modelId="{7733A222-B1EB-4911-9665-396DD994C72E}" type="pres">
      <dgm:prSet presAssocID="{3E0A65DB-74EB-4F77-96E8-C882C06884D5}" presName="boxAndChildren" presStyleCnt="0"/>
      <dgm:spPr/>
    </dgm:pt>
    <dgm:pt modelId="{6722E0A5-C084-4C5A-BED9-118178FE65A2}" type="pres">
      <dgm:prSet presAssocID="{3E0A65DB-74EB-4F77-96E8-C882C06884D5}" presName="parentTextBox" presStyleLbl="node1" presStyleIdx="0" presStyleCnt="3" custLinFactNeighborX="178" custLinFactNeighborY="416"/>
      <dgm:spPr/>
      <dgm:t>
        <a:bodyPr/>
        <a:lstStyle/>
        <a:p>
          <a:endParaRPr lang="ru-RU"/>
        </a:p>
      </dgm:t>
    </dgm:pt>
    <dgm:pt modelId="{5CD38100-223A-4F9E-A470-32D34454F50D}" type="pres">
      <dgm:prSet presAssocID="{1798DBEA-C85C-4935-98FB-C7A2D2E5ED01}" presName="sp" presStyleCnt="0"/>
      <dgm:spPr/>
    </dgm:pt>
    <dgm:pt modelId="{F9133936-334C-48D6-88C0-FAE157CD05CD}" type="pres">
      <dgm:prSet presAssocID="{79D3B837-1836-43E9-8598-07998407B8BD}" presName="arrowAndChildren" presStyleCnt="0"/>
      <dgm:spPr/>
    </dgm:pt>
    <dgm:pt modelId="{4EF66A03-7814-48F6-99D8-7BEFB779B476}" type="pres">
      <dgm:prSet presAssocID="{79D3B837-1836-43E9-8598-07998407B8BD}" presName="parentTextArrow" presStyleLbl="node1" presStyleIdx="1" presStyleCnt="3"/>
      <dgm:spPr/>
    </dgm:pt>
    <dgm:pt modelId="{C660F82C-21E6-4D39-89D3-3D891AB02321}" type="pres">
      <dgm:prSet presAssocID="{F1BDAB1A-54A3-4CFB-8ABA-83A232DB85B8}" presName="sp" presStyleCnt="0"/>
      <dgm:spPr/>
    </dgm:pt>
    <dgm:pt modelId="{0C5DB525-76E6-45B1-B5F2-1AC2CC3A3FC5}" type="pres">
      <dgm:prSet presAssocID="{4B07FD2A-ACC9-4DFD-B45A-EF04DE4C84CD}" presName="arrowAndChildren" presStyleCnt="0"/>
      <dgm:spPr/>
    </dgm:pt>
    <dgm:pt modelId="{9DB7D76F-54B0-4B98-8260-4776B0E23D13}" type="pres">
      <dgm:prSet presAssocID="{4B07FD2A-ACC9-4DFD-B45A-EF04DE4C84CD}" presName="parentTextArrow" presStyleLbl="node1" presStyleIdx="2" presStyleCnt="3" custLinFactNeighborY="-12050"/>
      <dgm:spPr/>
      <dgm:t>
        <a:bodyPr/>
        <a:lstStyle/>
        <a:p>
          <a:endParaRPr lang="ru-RU"/>
        </a:p>
      </dgm:t>
    </dgm:pt>
  </dgm:ptLst>
  <dgm:cxnLst>
    <dgm:cxn modelId="{6BD4AF36-9526-46B2-A3A1-78630B696322}" srcId="{4B638512-356D-46E6-A0DA-9827D61B24F0}" destId="{3E0A65DB-74EB-4F77-96E8-C882C06884D5}" srcOrd="2" destOrd="0" parTransId="{3A01EA3A-BD2E-4B45-B65F-EADE3006EA0A}" sibTransId="{92C5B2DA-C75B-4B0B-93B8-603427609926}"/>
    <dgm:cxn modelId="{54FD70DE-CB71-431E-819D-DC388FE7F150}" srcId="{4B638512-356D-46E6-A0DA-9827D61B24F0}" destId="{4B07FD2A-ACC9-4DFD-B45A-EF04DE4C84CD}" srcOrd="0" destOrd="0" parTransId="{DF7CE312-AC66-4978-AE07-CDD91A182616}" sibTransId="{F1BDAB1A-54A3-4CFB-8ABA-83A232DB85B8}"/>
    <dgm:cxn modelId="{4B1D7F6C-8250-48C4-ABA5-79CA515D0937}" srcId="{4B638512-356D-46E6-A0DA-9827D61B24F0}" destId="{79D3B837-1836-43E9-8598-07998407B8BD}" srcOrd="1" destOrd="0" parTransId="{D0324E1D-731C-4AA0-832B-3EF5D1764705}" sibTransId="{1798DBEA-C85C-4935-98FB-C7A2D2E5ED01}"/>
    <dgm:cxn modelId="{E5F15F08-74B8-4A94-8133-732C2F99E07F}" type="presOf" srcId="{3E0A65DB-74EB-4F77-96E8-C882C06884D5}" destId="{6722E0A5-C084-4C5A-BED9-118178FE65A2}" srcOrd="0" destOrd="0" presId="urn:microsoft.com/office/officeart/2005/8/layout/process4"/>
    <dgm:cxn modelId="{A71DCD52-44BE-4EC2-9098-2D20BA23408F}" type="presOf" srcId="{4B07FD2A-ACC9-4DFD-B45A-EF04DE4C84CD}" destId="{9DB7D76F-54B0-4B98-8260-4776B0E23D13}" srcOrd="0" destOrd="0" presId="urn:microsoft.com/office/officeart/2005/8/layout/process4"/>
    <dgm:cxn modelId="{7361E649-7EB6-4B01-8977-07A965C5768F}" type="presOf" srcId="{79D3B837-1836-43E9-8598-07998407B8BD}" destId="{4EF66A03-7814-48F6-99D8-7BEFB779B476}" srcOrd="0" destOrd="0" presId="urn:microsoft.com/office/officeart/2005/8/layout/process4"/>
    <dgm:cxn modelId="{05CC5DBD-13FA-4ED8-A98F-F482C7770681}" type="presOf" srcId="{4B638512-356D-46E6-A0DA-9827D61B24F0}" destId="{37F99372-BE6A-4D4C-A06B-8AC06086972A}" srcOrd="0" destOrd="0" presId="urn:microsoft.com/office/officeart/2005/8/layout/process4"/>
    <dgm:cxn modelId="{CF0E48F4-537F-4004-9EDF-B67130347526}" type="presParOf" srcId="{37F99372-BE6A-4D4C-A06B-8AC06086972A}" destId="{7733A222-B1EB-4911-9665-396DD994C72E}" srcOrd="0" destOrd="0" presId="urn:microsoft.com/office/officeart/2005/8/layout/process4"/>
    <dgm:cxn modelId="{92E69371-17F2-4C3F-920A-273E713A444F}" type="presParOf" srcId="{7733A222-B1EB-4911-9665-396DD994C72E}" destId="{6722E0A5-C084-4C5A-BED9-118178FE65A2}" srcOrd="0" destOrd="0" presId="urn:microsoft.com/office/officeart/2005/8/layout/process4"/>
    <dgm:cxn modelId="{C30DD558-E10C-47D6-8078-74980FDEF2D9}" type="presParOf" srcId="{37F99372-BE6A-4D4C-A06B-8AC06086972A}" destId="{5CD38100-223A-4F9E-A470-32D34454F50D}" srcOrd="1" destOrd="0" presId="urn:microsoft.com/office/officeart/2005/8/layout/process4"/>
    <dgm:cxn modelId="{B1CABEC0-80BA-49E4-8DA2-A59619EDEC59}" type="presParOf" srcId="{37F99372-BE6A-4D4C-A06B-8AC06086972A}" destId="{F9133936-334C-48D6-88C0-FAE157CD05CD}" srcOrd="2" destOrd="0" presId="urn:microsoft.com/office/officeart/2005/8/layout/process4"/>
    <dgm:cxn modelId="{328C3F3B-D4C0-48EF-BF02-AD6D409D75E8}" type="presParOf" srcId="{F9133936-334C-48D6-88C0-FAE157CD05CD}" destId="{4EF66A03-7814-48F6-99D8-7BEFB779B476}" srcOrd="0" destOrd="0" presId="urn:microsoft.com/office/officeart/2005/8/layout/process4"/>
    <dgm:cxn modelId="{E11BDD39-E56A-4337-85F5-B14D6AB31BAE}" type="presParOf" srcId="{37F99372-BE6A-4D4C-A06B-8AC06086972A}" destId="{C660F82C-21E6-4D39-89D3-3D891AB02321}" srcOrd="3" destOrd="0" presId="urn:microsoft.com/office/officeart/2005/8/layout/process4"/>
    <dgm:cxn modelId="{377D8EB2-BDE3-4D89-B643-9C5E19C6A866}" type="presParOf" srcId="{37F99372-BE6A-4D4C-A06B-8AC06086972A}" destId="{0C5DB525-76E6-45B1-B5F2-1AC2CC3A3FC5}" srcOrd="4" destOrd="0" presId="urn:microsoft.com/office/officeart/2005/8/layout/process4"/>
    <dgm:cxn modelId="{2FE14993-8570-48C8-AA07-3353D0B161F6}" type="presParOf" srcId="{0C5DB525-76E6-45B1-B5F2-1AC2CC3A3FC5}" destId="{9DB7D76F-54B0-4B98-8260-4776B0E23D1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638512-356D-46E6-A0DA-9827D61B24F0}" type="doc">
      <dgm:prSet loTypeId="urn:microsoft.com/office/officeart/2005/8/layout/process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B07FD2A-ACC9-4DFD-B45A-EF04DE4C84CD}">
      <dgm:prSet phldrT="[Текст]" custT="1"/>
      <dgm:spPr/>
      <dgm:t>
        <a:bodyPr/>
        <a:lstStyle/>
        <a:p>
          <a:pPr algn="ctr"/>
          <a:r>
            <a:rPr lang="ru-RU" sz="2400" b="1" dirty="0" smtClean="0"/>
            <a:t>Раздел 1. </a:t>
          </a:r>
          <a:r>
            <a:rPr lang="ru-RU" sz="2400" b="0" i="1" dirty="0" smtClean="0"/>
            <a:t>«Самый важный педагог моей жизни».</a:t>
          </a:r>
          <a:endParaRPr lang="ru-RU" sz="2400" b="0" i="1" dirty="0"/>
        </a:p>
      </dgm:t>
    </dgm:pt>
    <dgm:pt modelId="{DF7CE312-AC66-4978-AE07-CDD91A182616}" type="parTrans" cxnId="{54FD70DE-CB71-431E-819D-DC388FE7F150}">
      <dgm:prSet/>
      <dgm:spPr/>
      <dgm:t>
        <a:bodyPr/>
        <a:lstStyle/>
        <a:p>
          <a:endParaRPr lang="ru-RU"/>
        </a:p>
      </dgm:t>
    </dgm:pt>
    <dgm:pt modelId="{F1BDAB1A-54A3-4CFB-8ABA-83A232DB85B8}" type="sibTrans" cxnId="{54FD70DE-CB71-431E-819D-DC388FE7F150}">
      <dgm:prSet/>
      <dgm:spPr/>
      <dgm:t>
        <a:bodyPr/>
        <a:lstStyle/>
        <a:p>
          <a:endParaRPr lang="ru-RU"/>
        </a:p>
      </dgm:t>
    </dgm:pt>
    <dgm:pt modelId="{79D3B837-1836-43E9-8598-07998407B8BD}">
      <dgm:prSet phldrT="[Текст]" custT="1"/>
      <dgm:spPr/>
      <dgm:t>
        <a:bodyPr/>
        <a:lstStyle/>
        <a:p>
          <a:pPr algn="ctr"/>
          <a:r>
            <a:rPr lang="ru-RU" sz="2400" b="1" dirty="0" smtClean="0"/>
            <a:t>Раздел 2. </a:t>
          </a:r>
          <a:r>
            <a:rPr lang="ru-RU" sz="2400" b="1" i="1" dirty="0" smtClean="0"/>
            <a:t>«</a:t>
          </a:r>
          <a:r>
            <a:rPr lang="ru-RU" sz="2400" b="0" i="1" dirty="0" smtClean="0"/>
            <a:t>Образ современного педагога» (о профессии и способностях).</a:t>
          </a:r>
          <a:r>
            <a:rPr lang="ru-RU" sz="2800" b="0" i="1" dirty="0" smtClean="0"/>
            <a:t> </a:t>
          </a:r>
          <a:endParaRPr lang="ru-RU" sz="1200" b="0" i="1" dirty="0"/>
        </a:p>
      </dgm:t>
    </dgm:pt>
    <dgm:pt modelId="{D0324E1D-731C-4AA0-832B-3EF5D1764705}" type="parTrans" cxnId="{4B1D7F6C-8250-48C4-ABA5-79CA515D0937}">
      <dgm:prSet/>
      <dgm:spPr/>
      <dgm:t>
        <a:bodyPr/>
        <a:lstStyle/>
        <a:p>
          <a:endParaRPr lang="ru-RU"/>
        </a:p>
      </dgm:t>
    </dgm:pt>
    <dgm:pt modelId="{1798DBEA-C85C-4935-98FB-C7A2D2E5ED01}" type="sibTrans" cxnId="{4B1D7F6C-8250-48C4-ABA5-79CA515D0937}">
      <dgm:prSet/>
      <dgm:spPr/>
      <dgm:t>
        <a:bodyPr/>
        <a:lstStyle/>
        <a:p>
          <a:endParaRPr lang="ru-RU"/>
        </a:p>
      </dgm:t>
    </dgm:pt>
    <dgm:pt modelId="{3E0A65DB-74EB-4F77-96E8-C882C06884D5}">
      <dgm:prSet phldrT="[Текст]" custT="1"/>
      <dgm:spPr/>
      <dgm:t>
        <a:bodyPr/>
        <a:lstStyle/>
        <a:p>
          <a:pPr algn="ctr"/>
          <a:r>
            <a:rPr lang="ru-RU" sz="2400" b="1" dirty="0" smtClean="0"/>
            <a:t>Раздел 3. </a:t>
          </a:r>
          <a:r>
            <a:rPr lang="ru-RU" sz="2400" b="0" i="1" dirty="0" smtClean="0"/>
            <a:t>«Педагог, которым я хочу быть: саморазвитие».</a:t>
          </a:r>
          <a:endParaRPr lang="ru-RU" sz="2400" b="0" i="1" dirty="0"/>
        </a:p>
      </dgm:t>
    </dgm:pt>
    <dgm:pt modelId="{3A01EA3A-BD2E-4B45-B65F-EADE3006EA0A}" type="parTrans" cxnId="{6BD4AF36-9526-46B2-A3A1-78630B696322}">
      <dgm:prSet/>
      <dgm:spPr/>
      <dgm:t>
        <a:bodyPr/>
        <a:lstStyle/>
        <a:p>
          <a:endParaRPr lang="ru-RU"/>
        </a:p>
      </dgm:t>
    </dgm:pt>
    <dgm:pt modelId="{92C5B2DA-C75B-4B0B-93B8-603427609926}" type="sibTrans" cxnId="{6BD4AF36-9526-46B2-A3A1-78630B696322}">
      <dgm:prSet/>
      <dgm:spPr/>
      <dgm:t>
        <a:bodyPr/>
        <a:lstStyle/>
        <a:p>
          <a:endParaRPr lang="ru-RU"/>
        </a:p>
      </dgm:t>
    </dgm:pt>
    <dgm:pt modelId="{C4CAB342-0CAC-43AA-9D08-E5D66E4D767F}">
      <dgm:prSet phldrT="[Текст]" custT="1"/>
      <dgm:spPr/>
      <dgm:t>
        <a:bodyPr/>
        <a:lstStyle/>
        <a:p>
          <a:pPr algn="ctr"/>
          <a:r>
            <a:rPr lang="ru-RU" sz="2400" b="1" dirty="0" smtClean="0"/>
            <a:t>Раздел 4. </a:t>
          </a:r>
          <a:r>
            <a:rPr lang="ru-RU" sz="2400" b="0" i="1" dirty="0" smtClean="0"/>
            <a:t>«Общество и воспитание. Педагогическая деятельность в социуме».</a:t>
          </a:r>
          <a:r>
            <a:rPr lang="ru-RU" sz="2800" b="0" i="1" dirty="0" smtClean="0"/>
            <a:t>.</a:t>
          </a:r>
          <a:endParaRPr lang="ru-RU" sz="2800" b="0" i="1" dirty="0"/>
        </a:p>
      </dgm:t>
    </dgm:pt>
    <dgm:pt modelId="{1015F7C1-FFFF-4D90-9FC1-B4FD309E73E3}" type="parTrans" cxnId="{32EF1CAE-559B-4326-A8A9-F0F465BC1D70}">
      <dgm:prSet/>
      <dgm:spPr/>
      <dgm:t>
        <a:bodyPr/>
        <a:lstStyle/>
        <a:p>
          <a:endParaRPr lang="ru-RU"/>
        </a:p>
      </dgm:t>
    </dgm:pt>
    <dgm:pt modelId="{9D81E25D-507C-47F9-B2F8-09B55D5309F3}" type="sibTrans" cxnId="{32EF1CAE-559B-4326-A8A9-F0F465BC1D70}">
      <dgm:prSet/>
      <dgm:spPr/>
      <dgm:t>
        <a:bodyPr/>
        <a:lstStyle/>
        <a:p>
          <a:endParaRPr lang="ru-RU"/>
        </a:p>
      </dgm:t>
    </dgm:pt>
    <dgm:pt modelId="{37F99372-BE6A-4D4C-A06B-8AC06086972A}" type="pres">
      <dgm:prSet presAssocID="{4B638512-356D-46E6-A0DA-9827D61B24F0}" presName="Name0" presStyleCnt="0">
        <dgm:presLayoutVars>
          <dgm:dir/>
          <dgm:animLvl val="lvl"/>
          <dgm:resizeHandles val="exact"/>
        </dgm:presLayoutVars>
      </dgm:prSet>
      <dgm:spPr/>
    </dgm:pt>
    <dgm:pt modelId="{BCCAB284-8725-487A-878F-42F1ADFB6451}" type="pres">
      <dgm:prSet presAssocID="{C4CAB342-0CAC-43AA-9D08-E5D66E4D767F}" presName="boxAndChildren" presStyleCnt="0"/>
      <dgm:spPr/>
    </dgm:pt>
    <dgm:pt modelId="{306C5E83-CCB7-4FF8-8956-4569690F63DD}" type="pres">
      <dgm:prSet presAssocID="{C4CAB342-0CAC-43AA-9D08-E5D66E4D767F}" presName="parentTextBox" presStyleLbl="node1" presStyleIdx="0" presStyleCnt="4"/>
      <dgm:spPr/>
      <dgm:t>
        <a:bodyPr/>
        <a:lstStyle/>
        <a:p>
          <a:endParaRPr lang="ru-RU"/>
        </a:p>
      </dgm:t>
    </dgm:pt>
    <dgm:pt modelId="{074091F3-6F19-4C78-9A25-D3BDB22E2787}" type="pres">
      <dgm:prSet presAssocID="{92C5B2DA-C75B-4B0B-93B8-603427609926}" presName="sp" presStyleCnt="0"/>
      <dgm:spPr/>
    </dgm:pt>
    <dgm:pt modelId="{9B637381-8129-4A3B-B106-70D0CE213841}" type="pres">
      <dgm:prSet presAssocID="{3E0A65DB-74EB-4F77-96E8-C882C06884D5}" presName="arrowAndChildren" presStyleCnt="0"/>
      <dgm:spPr/>
    </dgm:pt>
    <dgm:pt modelId="{92A758F3-EAE6-4735-AEC9-89056C1EB37F}" type="pres">
      <dgm:prSet presAssocID="{3E0A65DB-74EB-4F77-96E8-C882C06884D5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5CD38100-223A-4F9E-A470-32D34454F50D}" type="pres">
      <dgm:prSet presAssocID="{1798DBEA-C85C-4935-98FB-C7A2D2E5ED01}" presName="sp" presStyleCnt="0"/>
      <dgm:spPr/>
    </dgm:pt>
    <dgm:pt modelId="{F9133936-334C-48D6-88C0-FAE157CD05CD}" type="pres">
      <dgm:prSet presAssocID="{79D3B837-1836-43E9-8598-07998407B8BD}" presName="arrowAndChildren" presStyleCnt="0"/>
      <dgm:spPr/>
    </dgm:pt>
    <dgm:pt modelId="{4EF66A03-7814-48F6-99D8-7BEFB779B476}" type="pres">
      <dgm:prSet presAssocID="{79D3B837-1836-43E9-8598-07998407B8BD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C660F82C-21E6-4D39-89D3-3D891AB02321}" type="pres">
      <dgm:prSet presAssocID="{F1BDAB1A-54A3-4CFB-8ABA-83A232DB85B8}" presName="sp" presStyleCnt="0"/>
      <dgm:spPr/>
    </dgm:pt>
    <dgm:pt modelId="{0C5DB525-76E6-45B1-B5F2-1AC2CC3A3FC5}" type="pres">
      <dgm:prSet presAssocID="{4B07FD2A-ACC9-4DFD-B45A-EF04DE4C84CD}" presName="arrowAndChildren" presStyleCnt="0"/>
      <dgm:spPr/>
    </dgm:pt>
    <dgm:pt modelId="{9DB7D76F-54B0-4B98-8260-4776B0E23D13}" type="pres">
      <dgm:prSet presAssocID="{4B07FD2A-ACC9-4DFD-B45A-EF04DE4C84CD}" presName="parentTextArrow" presStyleLbl="node1" presStyleIdx="3" presStyleCnt="4" custLinFactNeighborY="-12050"/>
      <dgm:spPr/>
      <dgm:t>
        <a:bodyPr/>
        <a:lstStyle/>
        <a:p>
          <a:endParaRPr lang="ru-RU"/>
        </a:p>
      </dgm:t>
    </dgm:pt>
  </dgm:ptLst>
  <dgm:cxnLst>
    <dgm:cxn modelId="{559B777E-B8AB-4AB1-8C6F-630F62E9921E}" type="presOf" srcId="{4B07FD2A-ACC9-4DFD-B45A-EF04DE4C84CD}" destId="{9DB7D76F-54B0-4B98-8260-4776B0E23D13}" srcOrd="0" destOrd="0" presId="urn:microsoft.com/office/officeart/2005/8/layout/process4"/>
    <dgm:cxn modelId="{767D0241-1BFF-44BB-9A54-832A227B9DBD}" type="presOf" srcId="{C4CAB342-0CAC-43AA-9D08-E5D66E4D767F}" destId="{306C5E83-CCB7-4FF8-8956-4569690F63DD}" srcOrd="0" destOrd="0" presId="urn:microsoft.com/office/officeart/2005/8/layout/process4"/>
    <dgm:cxn modelId="{DD3F690B-9716-4DDF-9D16-3F586B762BB7}" type="presOf" srcId="{4B638512-356D-46E6-A0DA-9827D61B24F0}" destId="{37F99372-BE6A-4D4C-A06B-8AC06086972A}" srcOrd="0" destOrd="0" presId="urn:microsoft.com/office/officeart/2005/8/layout/process4"/>
    <dgm:cxn modelId="{801F2478-DEA4-4204-ACD7-70168449ADB2}" type="presOf" srcId="{79D3B837-1836-43E9-8598-07998407B8BD}" destId="{4EF66A03-7814-48F6-99D8-7BEFB779B476}" srcOrd="0" destOrd="0" presId="urn:microsoft.com/office/officeart/2005/8/layout/process4"/>
    <dgm:cxn modelId="{4B1D7F6C-8250-48C4-ABA5-79CA515D0937}" srcId="{4B638512-356D-46E6-A0DA-9827D61B24F0}" destId="{79D3B837-1836-43E9-8598-07998407B8BD}" srcOrd="1" destOrd="0" parTransId="{D0324E1D-731C-4AA0-832B-3EF5D1764705}" sibTransId="{1798DBEA-C85C-4935-98FB-C7A2D2E5ED01}"/>
    <dgm:cxn modelId="{7966C4CF-8623-448C-9AD2-0349D24D9CA1}" type="presOf" srcId="{3E0A65DB-74EB-4F77-96E8-C882C06884D5}" destId="{92A758F3-EAE6-4735-AEC9-89056C1EB37F}" srcOrd="0" destOrd="0" presId="urn:microsoft.com/office/officeart/2005/8/layout/process4"/>
    <dgm:cxn modelId="{32EF1CAE-559B-4326-A8A9-F0F465BC1D70}" srcId="{4B638512-356D-46E6-A0DA-9827D61B24F0}" destId="{C4CAB342-0CAC-43AA-9D08-E5D66E4D767F}" srcOrd="3" destOrd="0" parTransId="{1015F7C1-FFFF-4D90-9FC1-B4FD309E73E3}" sibTransId="{9D81E25D-507C-47F9-B2F8-09B55D5309F3}"/>
    <dgm:cxn modelId="{54FD70DE-CB71-431E-819D-DC388FE7F150}" srcId="{4B638512-356D-46E6-A0DA-9827D61B24F0}" destId="{4B07FD2A-ACC9-4DFD-B45A-EF04DE4C84CD}" srcOrd="0" destOrd="0" parTransId="{DF7CE312-AC66-4978-AE07-CDD91A182616}" sibTransId="{F1BDAB1A-54A3-4CFB-8ABA-83A232DB85B8}"/>
    <dgm:cxn modelId="{6BD4AF36-9526-46B2-A3A1-78630B696322}" srcId="{4B638512-356D-46E6-A0DA-9827D61B24F0}" destId="{3E0A65DB-74EB-4F77-96E8-C882C06884D5}" srcOrd="2" destOrd="0" parTransId="{3A01EA3A-BD2E-4B45-B65F-EADE3006EA0A}" sibTransId="{92C5B2DA-C75B-4B0B-93B8-603427609926}"/>
    <dgm:cxn modelId="{9A198C67-D399-4A6A-A91F-75C9EB0B1825}" type="presParOf" srcId="{37F99372-BE6A-4D4C-A06B-8AC06086972A}" destId="{BCCAB284-8725-487A-878F-42F1ADFB6451}" srcOrd="0" destOrd="0" presId="urn:microsoft.com/office/officeart/2005/8/layout/process4"/>
    <dgm:cxn modelId="{A59B1377-7CFD-402A-8E79-21394457AD8A}" type="presParOf" srcId="{BCCAB284-8725-487A-878F-42F1ADFB6451}" destId="{306C5E83-CCB7-4FF8-8956-4569690F63DD}" srcOrd="0" destOrd="0" presId="urn:microsoft.com/office/officeart/2005/8/layout/process4"/>
    <dgm:cxn modelId="{995FA2CC-BDF4-4F9E-839A-1D75C8C93ADC}" type="presParOf" srcId="{37F99372-BE6A-4D4C-A06B-8AC06086972A}" destId="{074091F3-6F19-4C78-9A25-D3BDB22E2787}" srcOrd="1" destOrd="0" presId="urn:microsoft.com/office/officeart/2005/8/layout/process4"/>
    <dgm:cxn modelId="{1FC00AC0-8B3A-408E-852F-C3D8A77D8D9C}" type="presParOf" srcId="{37F99372-BE6A-4D4C-A06B-8AC06086972A}" destId="{9B637381-8129-4A3B-B106-70D0CE213841}" srcOrd="2" destOrd="0" presId="urn:microsoft.com/office/officeart/2005/8/layout/process4"/>
    <dgm:cxn modelId="{1B3A91F9-5681-4C1C-A867-921BF224FA17}" type="presParOf" srcId="{9B637381-8129-4A3B-B106-70D0CE213841}" destId="{92A758F3-EAE6-4735-AEC9-89056C1EB37F}" srcOrd="0" destOrd="0" presId="urn:microsoft.com/office/officeart/2005/8/layout/process4"/>
    <dgm:cxn modelId="{887A8DFA-A980-41C9-A7B4-0AEAB9F00E17}" type="presParOf" srcId="{37F99372-BE6A-4D4C-A06B-8AC06086972A}" destId="{5CD38100-223A-4F9E-A470-32D34454F50D}" srcOrd="3" destOrd="0" presId="urn:microsoft.com/office/officeart/2005/8/layout/process4"/>
    <dgm:cxn modelId="{814CB3E1-48C4-4441-A520-B05A6EE72D7D}" type="presParOf" srcId="{37F99372-BE6A-4D4C-A06B-8AC06086972A}" destId="{F9133936-334C-48D6-88C0-FAE157CD05CD}" srcOrd="4" destOrd="0" presId="urn:microsoft.com/office/officeart/2005/8/layout/process4"/>
    <dgm:cxn modelId="{4E573BA3-8C65-484A-ABF2-44AD7A6F819B}" type="presParOf" srcId="{F9133936-334C-48D6-88C0-FAE157CD05CD}" destId="{4EF66A03-7814-48F6-99D8-7BEFB779B476}" srcOrd="0" destOrd="0" presId="urn:microsoft.com/office/officeart/2005/8/layout/process4"/>
    <dgm:cxn modelId="{7DB5B3D7-8D78-4607-ACF4-53910FE8C907}" type="presParOf" srcId="{37F99372-BE6A-4D4C-A06B-8AC06086972A}" destId="{C660F82C-21E6-4D39-89D3-3D891AB02321}" srcOrd="5" destOrd="0" presId="urn:microsoft.com/office/officeart/2005/8/layout/process4"/>
    <dgm:cxn modelId="{82C39528-B0BA-430C-93B2-173FA15A14E4}" type="presParOf" srcId="{37F99372-BE6A-4D4C-A06B-8AC06086972A}" destId="{0C5DB525-76E6-45B1-B5F2-1AC2CC3A3FC5}" srcOrd="6" destOrd="0" presId="urn:microsoft.com/office/officeart/2005/8/layout/process4"/>
    <dgm:cxn modelId="{11B577A1-AFE3-488C-A542-188DEAC88DDF}" type="presParOf" srcId="{0C5DB525-76E6-45B1-B5F2-1AC2CC3A3FC5}" destId="{9DB7D76F-54B0-4B98-8260-4776B0E23D1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5BDF2-21FA-40EF-A23A-070CE909E279}">
      <dsp:nvSpPr>
        <dsp:cNvPr id="0" name=""/>
        <dsp:cNvSpPr/>
      </dsp:nvSpPr>
      <dsp:spPr>
        <a:xfrm>
          <a:off x="0" y="3788705"/>
          <a:ext cx="7056783" cy="414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1.7.Планируемые результаты.</a:t>
          </a:r>
          <a:endParaRPr lang="ru-RU" sz="2400" kern="1200" dirty="0"/>
        </a:p>
      </dsp:txBody>
      <dsp:txXfrm>
        <a:off x="0" y="3788705"/>
        <a:ext cx="7056783" cy="414582"/>
      </dsp:txXfrm>
    </dsp:sp>
    <dsp:sp modelId="{7025EA02-349E-4CD0-9C12-E39C8FA1DE3B}">
      <dsp:nvSpPr>
        <dsp:cNvPr id="0" name=""/>
        <dsp:cNvSpPr/>
      </dsp:nvSpPr>
      <dsp:spPr>
        <a:xfrm rot="10800000">
          <a:off x="0" y="3168354"/>
          <a:ext cx="7056783" cy="63762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1.6.Особенности организации процесса.</a:t>
          </a:r>
          <a:endParaRPr lang="ru-RU" sz="2400" kern="1200" dirty="0"/>
        </a:p>
      </dsp:txBody>
      <dsp:txXfrm rot="10800000">
        <a:off x="0" y="3168354"/>
        <a:ext cx="7056783" cy="414311"/>
      </dsp:txXfrm>
    </dsp:sp>
    <dsp:sp modelId="{F6384444-51BF-44FB-A707-A70442230B95}">
      <dsp:nvSpPr>
        <dsp:cNvPr id="0" name=""/>
        <dsp:cNvSpPr/>
      </dsp:nvSpPr>
      <dsp:spPr>
        <a:xfrm rot="10800000">
          <a:off x="0" y="2525761"/>
          <a:ext cx="7056783" cy="63762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1.5.Цели, задачи, формы занятий.</a:t>
          </a:r>
          <a:endParaRPr lang="ru-RU" sz="2400" kern="1200" dirty="0"/>
        </a:p>
      </dsp:txBody>
      <dsp:txXfrm rot="10800000">
        <a:off x="0" y="2525761"/>
        <a:ext cx="7056783" cy="414311"/>
      </dsp:txXfrm>
    </dsp:sp>
    <dsp:sp modelId="{D26E369D-A041-4D34-A5A2-1634C8E9C03A}">
      <dsp:nvSpPr>
        <dsp:cNvPr id="0" name=""/>
        <dsp:cNvSpPr/>
      </dsp:nvSpPr>
      <dsp:spPr>
        <a:xfrm rot="10800000">
          <a:off x="0" y="1894352"/>
          <a:ext cx="7056783" cy="63762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1.4.Технологии и методики обучения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 rot="10800000">
        <a:off x="0" y="1894352"/>
        <a:ext cx="7056783" cy="414311"/>
      </dsp:txXfrm>
    </dsp:sp>
    <dsp:sp modelId="{92A758F3-EAE6-4735-AEC9-89056C1EB37F}">
      <dsp:nvSpPr>
        <dsp:cNvPr id="0" name=""/>
        <dsp:cNvSpPr/>
      </dsp:nvSpPr>
      <dsp:spPr>
        <a:xfrm rot="10800000">
          <a:off x="0" y="1262944"/>
          <a:ext cx="7056783" cy="63762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1.3.Общая характеристика</a:t>
          </a:r>
          <a:endParaRPr lang="ru-RU" sz="2400" b="0" kern="1200" dirty="0"/>
        </a:p>
      </dsp:txBody>
      <dsp:txXfrm rot="10800000">
        <a:off x="0" y="1262944"/>
        <a:ext cx="7056783" cy="414311"/>
      </dsp:txXfrm>
    </dsp:sp>
    <dsp:sp modelId="{4EF66A03-7814-48F6-99D8-7BEFB779B476}">
      <dsp:nvSpPr>
        <dsp:cNvPr id="0" name=""/>
        <dsp:cNvSpPr/>
      </dsp:nvSpPr>
      <dsp:spPr>
        <a:xfrm rot="10800000">
          <a:off x="0" y="631535"/>
          <a:ext cx="7056783" cy="63762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1.2.Актуальность</a:t>
          </a:r>
          <a:r>
            <a:rPr lang="ru-RU" sz="2800" kern="1200" dirty="0" smtClean="0"/>
            <a:t> </a:t>
          </a:r>
          <a:endParaRPr lang="ru-RU" sz="1200" kern="1200" dirty="0"/>
        </a:p>
      </dsp:txBody>
      <dsp:txXfrm rot="10800000">
        <a:off x="0" y="631535"/>
        <a:ext cx="7056783" cy="414311"/>
      </dsp:txXfrm>
    </dsp:sp>
    <dsp:sp modelId="{9DB7D76F-54B0-4B98-8260-4776B0E23D13}">
      <dsp:nvSpPr>
        <dsp:cNvPr id="0" name=""/>
        <dsp:cNvSpPr/>
      </dsp:nvSpPr>
      <dsp:spPr>
        <a:xfrm rot="10800000">
          <a:off x="0" y="0"/>
          <a:ext cx="7056783" cy="63762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1.1.Сроки реализации программы</a:t>
          </a:r>
          <a:endParaRPr lang="ru-RU" sz="2400" kern="1200" dirty="0"/>
        </a:p>
      </dsp:txBody>
      <dsp:txXfrm rot="10800000">
        <a:off x="0" y="0"/>
        <a:ext cx="7056783" cy="4143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2E0A5-C084-4C5A-BED9-118178FE65A2}">
      <dsp:nvSpPr>
        <dsp:cNvPr id="0" name=""/>
        <dsp:cNvSpPr/>
      </dsp:nvSpPr>
      <dsp:spPr>
        <a:xfrm>
          <a:off x="0" y="3164037"/>
          <a:ext cx="7056783" cy="10385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2.3. </a:t>
          </a:r>
          <a:r>
            <a:rPr lang="ru-RU" sz="2400" b="0" kern="1200" smtClean="0"/>
            <a:t>Кадровое обеспечениехарактеристика</a:t>
          </a:r>
          <a:endParaRPr lang="ru-RU" sz="2400" b="0" kern="1200" dirty="0"/>
        </a:p>
      </dsp:txBody>
      <dsp:txXfrm>
        <a:off x="0" y="3164037"/>
        <a:ext cx="7056783" cy="1038507"/>
      </dsp:txXfrm>
    </dsp:sp>
    <dsp:sp modelId="{4EF66A03-7814-48F6-99D8-7BEFB779B476}">
      <dsp:nvSpPr>
        <dsp:cNvPr id="0" name=""/>
        <dsp:cNvSpPr/>
      </dsp:nvSpPr>
      <dsp:spPr>
        <a:xfrm rot="10800000">
          <a:off x="0" y="1582390"/>
          <a:ext cx="7056783" cy="159722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2.2. Информационное обеспечение</a:t>
          </a:r>
          <a:endParaRPr lang="ru-RU" sz="1200" kern="1200" dirty="0"/>
        </a:p>
      </dsp:txBody>
      <dsp:txXfrm rot="10800000">
        <a:off x="0" y="1582390"/>
        <a:ext cx="7056783" cy="1037828"/>
      </dsp:txXfrm>
    </dsp:sp>
    <dsp:sp modelId="{9DB7D76F-54B0-4B98-8260-4776B0E23D13}">
      <dsp:nvSpPr>
        <dsp:cNvPr id="0" name=""/>
        <dsp:cNvSpPr/>
      </dsp:nvSpPr>
      <dsp:spPr>
        <a:xfrm rot="10800000">
          <a:off x="0" y="0"/>
          <a:ext cx="7056783" cy="159722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2.1. Материально – техническое обеспечение</a:t>
          </a:r>
          <a:endParaRPr lang="ru-RU" sz="2400" kern="1200" dirty="0"/>
        </a:p>
      </dsp:txBody>
      <dsp:txXfrm rot="10800000">
        <a:off x="0" y="0"/>
        <a:ext cx="7056783" cy="10378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2E0A5-C084-4C5A-BED9-118178FE65A2}">
      <dsp:nvSpPr>
        <dsp:cNvPr id="0" name=""/>
        <dsp:cNvSpPr/>
      </dsp:nvSpPr>
      <dsp:spPr>
        <a:xfrm>
          <a:off x="0" y="3164780"/>
          <a:ext cx="7056783" cy="10385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3.3. Оценочные материалы.</a:t>
          </a:r>
          <a:endParaRPr lang="ru-RU" sz="2400" b="0" kern="1200" dirty="0"/>
        </a:p>
      </dsp:txBody>
      <dsp:txXfrm>
        <a:off x="0" y="3164780"/>
        <a:ext cx="7056783" cy="1038507"/>
      </dsp:txXfrm>
    </dsp:sp>
    <dsp:sp modelId="{4EF66A03-7814-48F6-99D8-7BEFB779B476}">
      <dsp:nvSpPr>
        <dsp:cNvPr id="0" name=""/>
        <dsp:cNvSpPr/>
      </dsp:nvSpPr>
      <dsp:spPr>
        <a:xfrm rot="10800000">
          <a:off x="0" y="1584179"/>
          <a:ext cx="7056783" cy="159722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3.2. Формы предъявления и демонстрации образовательных результатов.</a:t>
          </a:r>
          <a:endParaRPr lang="ru-RU" sz="1200" kern="1200" dirty="0"/>
        </a:p>
      </dsp:txBody>
      <dsp:txXfrm rot="10800000">
        <a:off x="0" y="1584179"/>
        <a:ext cx="7056783" cy="1037828"/>
      </dsp:txXfrm>
    </dsp:sp>
    <dsp:sp modelId="{9DB7D76F-54B0-4B98-8260-4776B0E23D13}">
      <dsp:nvSpPr>
        <dsp:cNvPr id="0" name=""/>
        <dsp:cNvSpPr/>
      </dsp:nvSpPr>
      <dsp:spPr>
        <a:xfrm rot="10800000">
          <a:off x="0" y="0"/>
          <a:ext cx="7056783" cy="159722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3.1. Формы отслеживания и фиксации образовательных результатов.</a:t>
          </a:r>
          <a:endParaRPr lang="ru-RU" sz="2400" kern="1200" dirty="0"/>
        </a:p>
      </dsp:txBody>
      <dsp:txXfrm rot="10800000">
        <a:off x="0" y="0"/>
        <a:ext cx="7056783" cy="10378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2E0A5-C084-4C5A-BED9-118178FE65A2}">
      <dsp:nvSpPr>
        <dsp:cNvPr id="0" name=""/>
        <dsp:cNvSpPr/>
      </dsp:nvSpPr>
      <dsp:spPr>
        <a:xfrm>
          <a:off x="0" y="3164780"/>
          <a:ext cx="7056783" cy="10385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6. Календарно-тематическое планирование.</a:t>
          </a:r>
          <a:endParaRPr lang="ru-RU" sz="2400" b="0" kern="1200" dirty="0"/>
        </a:p>
      </dsp:txBody>
      <dsp:txXfrm>
        <a:off x="0" y="3164780"/>
        <a:ext cx="7056783" cy="1038507"/>
      </dsp:txXfrm>
    </dsp:sp>
    <dsp:sp modelId="{4EF66A03-7814-48F6-99D8-7BEFB779B476}">
      <dsp:nvSpPr>
        <dsp:cNvPr id="0" name=""/>
        <dsp:cNvSpPr/>
      </dsp:nvSpPr>
      <dsp:spPr>
        <a:xfrm rot="10800000">
          <a:off x="0" y="1582390"/>
          <a:ext cx="7056783" cy="159722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5. Содержание программы.</a:t>
          </a:r>
          <a:endParaRPr lang="ru-RU" sz="1200" kern="1200" dirty="0"/>
        </a:p>
      </dsp:txBody>
      <dsp:txXfrm rot="10800000">
        <a:off x="0" y="1582390"/>
        <a:ext cx="7056783" cy="1037828"/>
      </dsp:txXfrm>
    </dsp:sp>
    <dsp:sp modelId="{9DB7D76F-54B0-4B98-8260-4776B0E23D13}">
      <dsp:nvSpPr>
        <dsp:cNvPr id="0" name=""/>
        <dsp:cNvSpPr/>
      </dsp:nvSpPr>
      <dsp:spPr>
        <a:xfrm rot="10800000">
          <a:off x="0" y="0"/>
          <a:ext cx="7056783" cy="159722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4. Список литературы: основная, дополнительная, цифровые ресурсы.</a:t>
          </a:r>
          <a:endParaRPr lang="ru-RU" sz="2400" kern="1200" dirty="0"/>
        </a:p>
      </dsp:txBody>
      <dsp:txXfrm rot="10800000">
        <a:off x="0" y="0"/>
        <a:ext cx="7056783" cy="10378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C5E83-CCB7-4FF8-8956-4569690F63DD}">
      <dsp:nvSpPr>
        <dsp:cNvPr id="0" name=""/>
        <dsp:cNvSpPr/>
      </dsp:nvSpPr>
      <dsp:spPr>
        <a:xfrm>
          <a:off x="0" y="3447606"/>
          <a:ext cx="7056783" cy="7542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Раздел 4. </a:t>
          </a:r>
          <a:r>
            <a:rPr lang="ru-RU" sz="2400" b="0" i="1" kern="1200" dirty="0" smtClean="0"/>
            <a:t>«Общество и воспитание. Педагогическая деятельность в социуме».</a:t>
          </a:r>
          <a:r>
            <a:rPr lang="ru-RU" sz="2800" b="0" i="1" kern="1200" dirty="0" smtClean="0"/>
            <a:t>.</a:t>
          </a:r>
          <a:endParaRPr lang="ru-RU" sz="2800" b="0" i="1" kern="1200" dirty="0"/>
        </a:p>
      </dsp:txBody>
      <dsp:txXfrm>
        <a:off x="0" y="3447606"/>
        <a:ext cx="7056783" cy="754252"/>
      </dsp:txXfrm>
    </dsp:sp>
    <dsp:sp modelId="{92A758F3-EAE6-4735-AEC9-89056C1EB37F}">
      <dsp:nvSpPr>
        <dsp:cNvPr id="0" name=""/>
        <dsp:cNvSpPr/>
      </dsp:nvSpPr>
      <dsp:spPr>
        <a:xfrm rot="10800000">
          <a:off x="0" y="2298880"/>
          <a:ext cx="7056783" cy="116003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Раздел 3. </a:t>
          </a:r>
          <a:r>
            <a:rPr lang="ru-RU" sz="2400" b="0" i="1" kern="1200" dirty="0" smtClean="0"/>
            <a:t>«Педагог, которым я хочу быть: саморазвитие».</a:t>
          </a:r>
          <a:endParaRPr lang="ru-RU" sz="2400" b="0" i="1" kern="1200" dirty="0"/>
        </a:p>
      </dsp:txBody>
      <dsp:txXfrm rot="10800000">
        <a:off x="0" y="2298880"/>
        <a:ext cx="7056783" cy="753759"/>
      </dsp:txXfrm>
    </dsp:sp>
    <dsp:sp modelId="{4EF66A03-7814-48F6-99D8-7BEFB779B476}">
      <dsp:nvSpPr>
        <dsp:cNvPr id="0" name=""/>
        <dsp:cNvSpPr/>
      </dsp:nvSpPr>
      <dsp:spPr>
        <a:xfrm rot="10800000">
          <a:off x="0" y="1150154"/>
          <a:ext cx="7056783" cy="116003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Раздел 2. </a:t>
          </a:r>
          <a:r>
            <a:rPr lang="ru-RU" sz="2400" b="1" i="1" kern="1200" dirty="0" smtClean="0"/>
            <a:t>«</a:t>
          </a:r>
          <a:r>
            <a:rPr lang="ru-RU" sz="2400" b="0" i="1" kern="1200" dirty="0" smtClean="0"/>
            <a:t>Образ современного педагога» (о профессии и способностях).</a:t>
          </a:r>
          <a:r>
            <a:rPr lang="ru-RU" sz="2800" b="0" i="1" kern="1200" dirty="0" smtClean="0"/>
            <a:t> </a:t>
          </a:r>
          <a:endParaRPr lang="ru-RU" sz="1200" b="0" i="1" kern="1200" dirty="0"/>
        </a:p>
      </dsp:txBody>
      <dsp:txXfrm rot="10800000">
        <a:off x="0" y="1150154"/>
        <a:ext cx="7056783" cy="753759"/>
      </dsp:txXfrm>
    </dsp:sp>
    <dsp:sp modelId="{9DB7D76F-54B0-4B98-8260-4776B0E23D13}">
      <dsp:nvSpPr>
        <dsp:cNvPr id="0" name=""/>
        <dsp:cNvSpPr/>
      </dsp:nvSpPr>
      <dsp:spPr>
        <a:xfrm rot="10800000">
          <a:off x="0" y="0"/>
          <a:ext cx="7056783" cy="116003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Раздел 1. </a:t>
          </a:r>
          <a:r>
            <a:rPr lang="ru-RU" sz="2400" b="0" i="1" kern="1200" dirty="0" smtClean="0"/>
            <a:t>«Самый важный педагог моей жизни».</a:t>
          </a:r>
          <a:endParaRPr lang="ru-RU" sz="2400" b="0" i="1" kern="1200" dirty="0"/>
        </a:p>
      </dsp:txBody>
      <dsp:txXfrm rot="10800000">
        <a:off x="0" y="0"/>
        <a:ext cx="7056783" cy="753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A337B-A8C9-4A94-BA78-1FD8679F8FB6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95AA3-57F8-49BD-9636-390F5FD7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29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95AA3-57F8-49BD-9636-390F5FD7BF1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7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95AA3-57F8-49BD-9636-390F5FD7BF1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7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692696"/>
            <a:ext cx="6789440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 – школа №35 имени А.Г. Перелыгина города </a:t>
            </a:r>
            <a:r>
              <a:rPr lang="ru-RU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Орла</a:t>
            </a:r>
            <a:endParaRPr lang="ru-RU" sz="1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916832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Дополнительная общеобразовательная общеразвивающая программа</a:t>
            </a:r>
          </a:p>
          <a:p>
            <a:pPr algn="ctr"/>
            <a:r>
              <a:rPr lang="ru-RU" sz="2400" i="1" dirty="0"/>
              <a:t>социально-педагогической направленности </a:t>
            </a:r>
          </a:p>
          <a:p>
            <a:pPr algn="ctr"/>
            <a:r>
              <a:rPr lang="ru-RU" sz="2400" b="1" dirty="0"/>
              <a:t>«Введение в педагогическую профессию</a:t>
            </a:r>
            <a:r>
              <a:rPr lang="ru-RU" sz="2400" b="1" dirty="0" smtClean="0"/>
              <a:t>».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 smtClean="0"/>
              <a:t> Проект «Педагогический класс».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517232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Романова </a:t>
            </a:r>
            <a:r>
              <a:rPr lang="ru-RU" sz="1600" i="1" dirty="0" smtClean="0"/>
              <a:t>М. А., </a:t>
            </a:r>
            <a:r>
              <a:rPr lang="ru-RU" sz="1600" i="1" dirty="0" err="1" smtClean="0"/>
              <a:t>к.п.н</a:t>
            </a:r>
            <a:r>
              <a:rPr lang="ru-RU" sz="1600" i="1" dirty="0"/>
              <a:t>., </a:t>
            </a:r>
          </a:p>
          <a:p>
            <a:pPr algn="ctr"/>
            <a:r>
              <a:rPr lang="ru-RU" sz="1600" i="1" dirty="0"/>
              <a:t>директор МБОУ – школы №35 г. Орла,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693279" cy="168666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52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08830"/>
            <a:ext cx="8075240" cy="828010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Структура программы</a:t>
            </a:r>
            <a:endParaRPr lang="ru-RU" sz="24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693279" cy="168666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81191419"/>
              </p:ext>
            </p:extLst>
          </p:nvPr>
        </p:nvGraphicFramePr>
        <p:xfrm>
          <a:off x="742992" y="1916832"/>
          <a:ext cx="7056784" cy="420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23728" y="143684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1. Пояснительная записка </a:t>
            </a:r>
            <a:endParaRPr lang="ru-RU" sz="2400" b="1" i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979712" y="332656"/>
            <a:ext cx="678944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 – школа №35 имени А.Г. Перелыгина города </a:t>
            </a:r>
            <a:r>
              <a:rPr lang="ru-RU" sz="16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Орла</a:t>
            </a:r>
            <a:endParaRPr lang="ru-RU" sz="1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7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5318"/>
            <a:ext cx="8075240" cy="611986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Структура программы</a:t>
            </a:r>
            <a:endParaRPr lang="ru-RU" sz="24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693279" cy="168666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61756607"/>
              </p:ext>
            </p:extLst>
          </p:nvPr>
        </p:nvGraphicFramePr>
        <p:xfrm>
          <a:off x="742992" y="1916832"/>
          <a:ext cx="7056784" cy="420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5656" y="145412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2</a:t>
            </a:r>
            <a:r>
              <a:rPr lang="ru-RU" sz="2400" b="1" i="1" dirty="0" smtClean="0"/>
              <a:t>. Условия реализации программы</a:t>
            </a:r>
            <a:endParaRPr lang="ru-RU" sz="2400" b="1" i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51720" y="246780"/>
            <a:ext cx="678944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 – школа №35 имени А.Г. Перелыгина города </a:t>
            </a:r>
            <a:r>
              <a:rPr lang="ru-RU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Орла</a:t>
            </a:r>
            <a:endParaRPr lang="ru-RU" sz="1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08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184" y="913092"/>
            <a:ext cx="8075240" cy="537500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Структура программы</a:t>
            </a:r>
            <a:endParaRPr lang="ru-RU" sz="24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693279" cy="168666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24426007"/>
              </p:ext>
            </p:extLst>
          </p:nvPr>
        </p:nvGraphicFramePr>
        <p:xfrm>
          <a:off x="742992" y="1916832"/>
          <a:ext cx="7056784" cy="420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91680" y="143684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3. Формы аттестации</a:t>
            </a:r>
            <a:endParaRPr lang="ru-RU" sz="2400" b="1" i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25984" y="265068"/>
            <a:ext cx="678944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 – школа №35 имени А.Г. Перелыгина города </a:t>
            </a:r>
            <a:r>
              <a:rPr lang="ru-RU" sz="16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Орла</a:t>
            </a:r>
            <a:endParaRPr lang="ru-RU" sz="1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3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47318"/>
            <a:ext cx="8075240" cy="828010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Структура программы</a:t>
            </a:r>
            <a:endParaRPr lang="ru-RU" sz="24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693279" cy="168666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27500958"/>
              </p:ext>
            </p:extLst>
          </p:nvPr>
        </p:nvGraphicFramePr>
        <p:xfrm>
          <a:off x="742992" y="1916832"/>
          <a:ext cx="7056784" cy="420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979712" y="404664"/>
            <a:ext cx="678944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 – школа №35 имени А.Г. Перелыгина города </a:t>
            </a:r>
            <a:r>
              <a:rPr lang="ru-RU" sz="16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Орла</a:t>
            </a:r>
            <a:endParaRPr lang="ru-RU" sz="1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3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075240" cy="828010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Содержание программы</a:t>
            </a:r>
            <a:endParaRPr lang="ru-RU" sz="24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693279" cy="168666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66697550"/>
              </p:ext>
            </p:extLst>
          </p:nvPr>
        </p:nvGraphicFramePr>
        <p:xfrm>
          <a:off x="742992" y="1916832"/>
          <a:ext cx="7056784" cy="420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979712" y="404664"/>
            <a:ext cx="678944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 – школа №35 имени А.Г. Перелыгина города </a:t>
            </a:r>
            <a:r>
              <a:rPr lang="ru-RU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Орла</a:t>
            </a:r>
            <a:endParaRPr lang="ru-RU" sz="1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692696"/>
            <a:ext cx="6789440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 – школа №35 имени А.Г. Перелыгина города </a:t>
            </a:r>
            <a:r>
              <a:rPr lang="ru-RU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Орла</a:t>
            </a:r>
            <a:endParaRPr lang="ru-RU" sz="1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12776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Результаты реализации программы</a:t>
            </a:r>
            <a:endParaRPr lang="ru-RU" sz="2400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693279" cy="168666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https://mx.orel-region.ru/apps/rainloop/app/?/Raw/&amp;q%5b%5d=/_uCpth_hosPA3e_OrYRHVSRaFig853QmmpmmzJTP3DNn_nBbUAmaOzCjjBOZxr_LU-SVRtfcigoh-Z4ObG3NbwQYMkfz-_6Jy5GUpfZAvUqWRpri9_c1wjfFtfRTQumlQsiCSCJKEMZ_3-ouUaOoHYWRhBeLB_PoBKPg3bozVEf9jzfu8ayrLtv_-1n5FTzIInL9qGpMzFmZQaWCzFJkomJPJ_6ZYqb0dZi45KlWYEMJ4MJd3I1FS5_IVHl8RHQowWUuLrC9fDRcjNQaasLTQw1iuON4hW1mCDG3fyr8xD6b6xAWJzjoJ2Y0escwVPF5szDaG_H9rywz0lhpsOcTKUDebLK6crNPSrXNwodNQEVqZcQUYSNFe7UOrETUKu9mRTyAL7q4PJAuibZbBT72L4REy30Q/View/&amp;q%5b%5d=/TQXiHOC_Sjib0xD_K94rqPH9K0xyChZKy2Z65tj7fNJ_KwmDKVFofvUGtlafzbtGPOA8So0pjeoyHL9jEqwBEeOpft6K99Y9xNBnRgzx-W06v3TXtN6tWwy8M0eWfBimP5Nul9q7VJwJMo50XtIZlY2BuQg6HOO7ilDOc-Z_Yd0F9c0fQOLx0jSGZYL8mk2QZNQBZJ6yv0JT4H4Soyc3X4obxu3dG5cLuW1VpvNvVgteRuvVqelFKbdHKuMgoso0u_KPT4xnEx_OTr7DC6Z2l4wSKPnNPF2rRrQOTNj62Rlfb5WpKu_UrgtsOW6_c28GD481xT6NREIgb1rNN6BFQ7OgNLaXYXFYZsg3Pa8tkIg9GZ28Kdy3QO3jK9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mx.orel-region.ru/apps/rainloop/app/?/Raw/&amp;q%5b%5d=/_uCpth_hosPA3e_OrYRHVSRaFig853QmmpmmzJTP3DNn_nBbUAmaOzCjjBOZxr_LU-SVRtfcigoh-Z4ObG3NbwQYMkfz-_6Jy5GUpfZAvUqWRpri9_c1wjfFtfRTQumlQsiCSCJKEMZ_3-ouUaOoHYWRhBeLB_PoBKPg3bozVEf9jzfu8ayrLtv_-1n5FTzIInL9qGpMzFmZQaWCzFJkomJPJ_6ZYqb0dZi45KlWYEMJ4MJd3I1FS5_IVHl8RHQowWUuLrC9fDRcjNQaasLTQw1iuON4hW1mCDG3fyr8xD6b6xAWJzjoJ2Y0escwVPF5szDaG_H9rywz0lhpsOcTKUDebLK6crNPSrXNwodNQEVqZcQUYSNFe7UOrETUKu9mRTyAL7q4PJAuibZbBT72L4REy30Q/View/&amp;q%5b%5d=/TQXiHOC_Sjib0xD_K94rqPH9K0xyChZKy2Z65tj7fNJ_KwmDKVFofvUGtlafzbtGPOA8So0pjeoyHL9jEqwBEeOpft6K99Y9xNBnRgzx-W06v3TXtN6tWwy8M0eWfBimP5Nul9q7VJwJMo50XtIZlY2BuQg6HOO7ilDOc-Z_Yd0F9c0fQOLx0jSGZYL8mk2QZNQBZJ6yv0JT4H4Soyc3X4obxu3dG5cLuW1VpvNvVgteRuvVqelFKbdHKuMgoso0u_KPT4xnEx_OTr7DC6Z2l4wSKPnNPF2rRrQOTNj62Rlfb5WpKu_UrgtsOW6_c28GD481xT6NREIgb1rNN6BFQ7OgNLaXYXFYZsg3Pa8tkIg9GZ28Kdy3QO3jK9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IMG-20231031-WA0007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IMG-20231031-WA0007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6" y="3938751"/>
            <a:ext cx="1640996" cy="249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5175" y="2276872"/>
            <a:ext cx="79452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Разработка и внедрение модели наставничества «ученик – ученик». </a:t>
            </a:r>
          </a:p>
          <a:p>
            <a:r>
              <a:rPr lang="ru-RU" dirty="0" smtClean="0"/>
              <a:t>Наставник: ученик 10 класса, наставляемый – ученик 7 -9 классов.</a:t>
            </a:r>
          </a:p>
          <a:p>
            <a:r>
              <a:rPr lang="ru-RU" dirty="0" smtClean="0"/>
              <a:t>2. Проведение Дня наставника.</a:t>
            </a:r>
          </a:p>
          <a:p>
            <a:r>
              <a:rPr lang="ru-RU" dirty="0" smtClean="0"/>
              <a:t>3. Организация и проведение различных праздников.</a:t>
            </a:r>
          </a:p>
          <a:p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33055"/>
            <a:ext cx="1728192" cy="244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61047"/>
            <a:ext cx="1926833" cy="251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61047"/>
            <a:ext cx="1884711" cy="251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55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692696"/>
            <a:ext cx="6789440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 – школа №35 имени А.Г. Перелыгина </a:t>
            </a:r>
            <a:b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</a:t>
            </a:r>
            <a:r>
              <a:rPr lang="ru-RU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Орла</a:t>
            </a:r>
            <a:endParaRPr lang="ru-RU" sz="1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852936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i="1" dirty="0" smtClean="0"/>
              <a:t>Спасибо за внимание!</a:t>
            </a:r>
            <a:endParaRPr lang="ru-RU" sz="5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693279" cy="168666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47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173</TotalTime>
  <Words>240</Words>
  <Application>Microsoft Office PowerPoint</Application>
  <PresentationFormat>Экран (4:3)</PresentationFormat>
  <Paragraphs>52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Главная</vt:lpstr>
      <vt:lpstr>  Муниципальное бюджетное общеобразовательное учреждение – школа №35 имени А.Г. Перелыгина города Орла</vt:lpstr>
      <vt:lpstr>Структура программы</vt:lpstr>
      <vt:lpstr>Структура программы</vt:lpstr>
      <vt:lpstr>Структура программы</vt:lpstr>
      <vt:lpstr>Структура программы</vt:lpstr>
      <vt:lpstr>Содержание программы</vt:lpstr>
      <vt:lpstr>  Муниципальное бюджетное общеобразовательное учреждение – школа №35 имени А.Г. Перелыгина города Орла</vt:lpstr>
      <vt:lpstr>  Муниципальное бюджетное общеобразовательное учреждение – школа №35 имени А.Г. Перелыгина  города Орла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– школа №35 имени А.Г. Перелыгина города Орла</dc:title>
  <dc:creator>komp23y</dc:creator>
  <cp:lastModifiedBy>komp23y</cp:lastModifiedBy>
  <cp:revision>10</cp:revision>
  <dcterms:created xsi:type="dcterms:W3CDTF">2023-11-03T06:50:36Z</dcterms:created>
  <dcterms:modified xsi:type="dcterms:W3CDTF">2023-11-03T09:55:37Z</dcterms:modified>
</cp:coreProperties>
</file>